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Do Hyeon"/>
      <p:regular r:id="rId36"/>
    </p:embeddedFont>
    <p:embeddedFont>
      <p:font typeface="Epilogue Medium"/>
      <p:regular r:id="rId37"/>
      <p:bold r:id="rId38"/>
      <p:italic r:id="rId39"/>
      <p:boldItalic r:id="rId40"/>
    </p:embeddedFont>
    <p:embeddedFont>
      <p:font typeface="Anek Malayalam"/>
      <p:regular r:id="rId41"/>
      <p:bold r:id="rId42"/>
    </p:embeddedFont>
    <p:embeddedFont>
      <p:font typeface="Epilogue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727F25-B486-485C-AA56-B4D77366A051}">
  <a:tblStyle styleId="{EE727F25-B486-485C-AA56-B4D77366A0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pilogueMedium-boldItalic.fntdata"/><Relationship Id="rId20" Type="http://schemas.openxmlformats.org/officeDocument/2006/relationships/slide" Target="slides/slide14.xml"/><Relationship Id="rId42" Type="http://schemas.openxmlformats.org/officeDocument/2006/relationships/font" Target="fonts/AnekMalayalam-bold.fntdata"/><Relationship Id="rId41" Type="http://schemas.openxmlformats.org/officeDocument/2006/relationships/font" Target="fonts/AnekMalayalam-regular.fntdata"/><Relationship Id="rId22" Type="http://schemas.openxmlformats.org/officeDocument/2006/relationships/slide" Target="slides/slide16.xml"/><Relationship Id="rId44" Type="http://schemas.openxmlformats.org/officeDocument/2006/relationships/font" Target="fonts/Epilogue-bold.fntdata"/><Relationship Id="rId21" Type="http://schemas.openxmlformats.org/officeDocument/2006/relationships/slide" Target="slides/slide15.xml"/><Relationship Id="rId43" Type="http://schemas.openxmlformats.org/officeDocument/2006/relationships/font" Target="fonts/Epilogue-regular.fntdata"/><Relationship Id="rId24" Type="http://schemas.openxmlformats.org/officeDocument/2006/relationships/slide" Target="slides/slide18.xml"/><Relationship Id="rId46" Type="http://schemas.openxmlformats.org/officeDocument/2006/relationships/font" Target="fonts/Epilogue-boldItalic.fntdata"/><Relationship Id="rId23" Type="http://schemas.openxmlformats.org/officeDocument/2006/relationships/slide" Target="slides/slide17.xml"/><Relationship Id="rId45" Type="http://schemas.openxmlformats.org/officeDocument/2006/relationships/font" Target="fonts/Epilog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EpilogueMedium-regular.fntdata"/><Relationship Id="rId14" Type="http://schemas.openxmlformats.org/officeDocument/2006/relationships/slide" Target="slides/slide8.xml"/><Relationship Id="rId36" Type="http://schemas.openxmlformats.org/officeDocument/2006/relationships/font" Target="fonts/DoHyeon-regular.fntdata"/><Relationship Id="rId17" Type="http://schemas.openxmlformats.org/officeDocument/2006/relationships/slide" Target="slides/slide11.xml"/><Relationship Id="rId39" Type="http://schemas.openxmlformats.org/officeDocument/2006/relationships/font" Target="fonts/EpilogueMedium-italic.fntdata"/><Relationship Id="rId16" Type="http://schemas.openxmlformats.org/officeDocument/2006/relationships/slide" Target="slides/slide10.xml"/><Relationship Id="rId38" Type="http://schemas.openxmlformats.org/officeDocument/2006/relationships/font" Target="fonts/Epilogue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dcacca0357_2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dcacca0357_2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cf2c38e93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cf2c38e93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cf2c38e93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cf2c38e93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cf2c38e93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cf2c38e93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e91be2189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e91be2189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cee209e60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cee209e60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e91be2189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e91be2189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e91be2189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e91be2189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91be2189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e91be2189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e91be21892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e91be2189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cf965d90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cf965d90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87048d645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87048d645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cf2c38e932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cf2c38e932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cf2c38e932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cf2c38e932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cf2c38e932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cf2c38e932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e91be21892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e91be21892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2cf2c38e93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2cf2c38e93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cf2c38e93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2cf2c38e93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cf2c38e932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2cf2c38e93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cf2c38e93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cf2c38e93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2cf2c38e93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2cf2c38e93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cf2c38e932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2cf2c38e93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cee209e60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cee209e60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4dda1946d_6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4dda1946d_6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cf2c38e9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cf2c38e9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cf2c38e93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cf2c38e93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cf2c38e93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cf2c38e93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cf2c38e93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cf2c38e93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laticon.com/kr" TargetMode="External"/><Relationship Id="rId3" Type="http://schemas.openxmlformats.org/officeDocument/2006/relationships/hyperlink" Target="https://www.flaticon.com/kr" TargetMode="External"/><Relationship Id="rId4" Type="http://schemas.openxmlformats.org/officeDocument/2006/relationships/hyperlink" Target="https://kr.freepik.com/" TargetMode="External"/><Relationship Id="rId5" Type="http://schemas.openxmlformats.org/officeDocument/2006/relationships/hyperlink" Target="https://kr.freepik.com/" TargetMode="External"/><Relationship Id="rId6" Type="http://schemas.openxmlformats.org/officeDocument/2006/relationships/hyperlink" Target="https://slidesgo.com/ko/" TargetMode="External"/><Relationship Id="rId7" Type="http://schemas.openxmlformats.org/officeDocument/2006/relationships/hyperlink" Target="https://slidesgo.com/ko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80250" y="1516850"/>
            <a:ext cx="7183500" cy="2109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630250" y="491288"/>
            <a:ext cx="5819677" cy="4000080"/>
            <a:chOff x="2630250" y="491288"/>
            <a:chExt cx="5819677" cy="400008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163750" y="4205225"/>
              <a:ext cx="286177" cy="286142"/>
              <a:chOff x="6154325" y="4381100"/>
              <a:chExt cx="286177" cy="286142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rect b="b" l="l" r="r" t="t"/>
                <a:pathLst>
                  <a:path extrusionOk="0" h="570" w="4895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rect b="b" l="l" r="r" t="t"/>
                <a:pathLst>
                  <a:path extrusionOk="0" h="4887" w="57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2630250" y="491288"/>
              <a:ext cx="286183" cy="286183"/>
              <a:chOff x="1880338" y="332675"/>
              <a:chExt cx="286183" cy="286183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1880338" y="332675"/>
                <a:ext cx="286183" cy="286183"/>
              </a:xfrm>
              <a:custGeom>
                <a:rect b="b" l="l" r="r" t="t"/>
                <a:pathLst>
                  <a:path extrusionOk="0" h="8179" w="8179">
                    <a:moveTo>
                      <a:pt x="4089" y="569"/>
                    </a:moveTo>
                    <a:cubicBezTo>
                      <a:pt x="6024" y="569"/>
                      <a:pt x="7601" y="2146"/>
                      <a:pt x="7601" y="4089"/>
                    </a:cubicBezTo>
                    <a:cubicBezTo>
                      <a:pt x="7601" y="6024"/>
                      <a:pt x="6024" y="7609"/>
                      <a:pt x="4089" y="7609"/>
                    </a:cubicBezTo>
                    <a:cubicBezTo>
                      <a:pt x="2146" y="7609"/>
                      <a:pt x="569" y="6024"/>
                      <a:pt x="569" y="4089"/>
                    </a:cubicBezTo>
                    <a:cubicBezTo>
                      <a:pt x="569" y="2146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29" y="0"/>
                      <a:pt x="0" y="1829"/>
                      <a:pt x="0" y="4089"/>
                    </a:cubicBezTo>
                    <a:cubicBezTo>
                      <a:pt x="0" y="6341"/>
                      <a:pt x="1829" y="8178"/>
                      <a:pt x="4089" y="8178"/>
                    </a:cubicBezTo>
                    <a:cubicBezTo>
                      <a:pt x="6341" y="8178"/>
                      <a:pt x="8178" y="6341"/>
                      <a:pt x="8178" y="4089"/>
                    </a:cubicBezTo>
                    <a:cubicBezTo>
                      <a:pt x="8178" y="1837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933241" y="405452"/>
                <a:ext cx="170681" cy="140590"/>
              </a:xfrm>
              <a:custGeom>
                <a:rect b="b" l="l" r="r" t="t"/>
                <a:pathLst>
                  <a:path extrusionOk="0" h="4018" w="4878">
                    <a:moveTo>
                      <a:pt x="4478" y="0"/>
                    </a:moveTo>
                    <a:cubicBezTo>
                      <a:pt x="4372" y="0"/>
                      <a:pt x="4267" y="49"/>
                      <a:pt x="4195" y="139"/>
                    </a:cubicBezTo>
                    <a:lnTo>
                      <a:pt x="1935" y="3082"/>
                    </a:lnTo>
                    <a:lnTo>
                      <a:pt x="683" y="1416"/>
                    </a:lnTo>
                    <a:cubicBezTo>
                      <a:pt x="616" y="1325"/>
                      <a:pt x="510" y="1276"/>
                      <a:pt x="403" y="1276"/>
                    </a:cubicBezTo>
                    <a:cubicBezTo>
                      <a:pt x="327" y="1276"/>
                      <a:pt x="251" y="1300"/>
                      <a:pt x="187" y="1351"/>
                    </a:cubicBezTo>
                    <a:cubicBezTo>
                      <a:pt x="33" y="1464"/>
                      <a:pt x="0" y="1684"/>
                      <a:pt x="122" y="1838"/>
                    </a:cubicBezTo>
                    <a:lnTo>
                      <a:pt x="1651" y="3879"/>
                    </a:lnTo>
                    <a:cubicBezTo>
                      <a:pt x="1716" y="3968"/>
                      <a:pt x="1821" y="4017"/>
                      <a:pt x="1927" y="4017"/>
                    </a:cubicBezTo>
                    <a:cubicBezTo>
                      <a:pt x="2041" y="4017"/>
                      <a:pt x="2146" y="3968"/>
                      <a:pt x="2211" y="3879"/>
                    </a:cubicBezTo>
                    <a:lnTo>
                      <a:pt x="4756" y="570"/>
                    </a:lnTo>
                    <a:cubicBezTo>
                      <a:pt x="4878" y="416"/>
                      <a:pt x="4845" y="188"/>
                      <a:pt x="4691" y="74"/>
                    </a:cubicBezTo>
                    <a:cubicBezTo>
                      <a:pt x="4627" y="24"/>
                      <a:pt x="4552" y="0"/>
                      <a:pt x="4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7263275" y="539761"/>
              <a:ext cx="286175" cy="280315"/>
              <a:chOff x="4428913" y="967436"/>
              <a:chExt cx="286175" cy="28031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rect b="b" l="l" r="r" t="t"/>
                <a:pathLst>
                  <a:path extrusionOk="0" h="7606" w="835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rect b="b" l="l" r="r" t="t"/>
                <a:pathLst>
                  <a:path extrusionOk="0" h="675" w="676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rect b="b" l="l" r="r" t="t"/>
                <a:pathLst>
                  <a:path extrusionOk="0" h="4171" w="635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" name="Google Shape;24;p2"/>
          <p:cNvGrpSpPr/>
          <p:nvPr/>
        </p:nvGrpSpPr>
        <p:grpSpPr>
          <a:xfrm>
            <a:off x="2830438" y="290550"/>
            <a:ext cx="5186981" cy="3984875"/>
            <a:chOff x="2830438" y="290550"/>
            <a:chExt cx="5186981" cy="3984875"/>
          </a:xfrm>
        </p:grpSpPr>
        <p:grpSp>
          <p:nvGrpSpPr>
            <p:cNvPr id="25" name="Google Shape;25;p2"/>
            <p:cNvGrpSpPr/>
            <p:nvPr/>
          </p:nvGrpSpPr>
          <p:grpSpPr>
            <a:xfrm>
              <a:off x="2830438" y="4205225"/>
              <a:ext cx="262069" cy="70200"/>
              <a:chOff x="7931225" y="3954075"/>
              <a:chExt cx="262069" cy="702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7755350" y="290550"/>
              <a:ext cx="262069" cy="70200"/>
              <a:chOff x="7931225" y="3954075"/>
              <a:chExt cx="262069" cy="7020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978000" y="144400"/>
            <a:ext cx="6161625" cy="4735750"/>
            <a:chOff x="1978000" y="144400"/>
            <a:chExt cx="6161625" cy="4735750"/>
          </a:xfrm>
        </p:grpSpPr>
        <p:sp>
          <p:nvSpPr>
            <p:cNvPr id="32" name="Google Shape;32;p2"/>
            <p:cNvSpPr/>
            <p:nvPr/>
          </p:nvSpPr>
          <p:spPr>
            <a:xfrm>
              <a:off x="7985950" y="4734000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78000" y="144400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2357225" y="774538"/>
            <a:ext cx="6168655" cy="3742760"/>
            <a:chOff x="2357225" y="774538"/>
            <a:chExt cx="6168655" cy="3742760"/>
          </a:xfrm>
        </p:grpSpPr>
        <p:sp>
          <p:nvSpPr>
            <p:cNvPr id="35" name="Google Shape;35;p2"/>
            <p:cNvSpPr/>
            <p:nvPr/>
          </p:nvSpPr>
          <p:spPr>
            <a:xfrm>
              <a:off x="2357225" y="4451550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87775" y="774538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1674829" y="667650"/>
            <a:ext cx="682400" cy="279516"/>
            <a:chOff x="890354" y="684688"/>
            <a:chExt cx="682400" cy="279516"/>
          </a:xfrm>
        </p:grpSpPr>
        <p:sp>
          <p:nvSpPr>
            <p:cNvPr id="38" name="Google Shape;38;p2"/>
            <p:cNvSpPr/>
            <p:nvPr/>
          </p:nvSpPr>
          <p:spPr>
            <a:xfrm flipH="1" rot="5400000">
              <a:off x="1355200" y="730832"/>
              <a:ext cx="247626" cy="187481"/>
            </a:xfrm>
            <a:custGeom>
              <a:rect b="b" l="l" r="r" t="t"/>
              <a:pathLst>
                <a:path extrusionOk="0" h="5879" w="7765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 rot="5400000">
              <a:off x="1430522" y="814956"/>
              <a:ext cx="113050" cy="18464"/>
            </a:xfrm>
            <a:custGeom>
              <a:rect b="b" l="l" r="r" t="t"/>
              <a:pathLst>
                <a:path extrusionOk="0" h="579" w="3545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 rot="5400000">
              <a:off x="1028163" y="576740"/>
              <a:ext cx="238027" cy="495443"/>
            </a:xfrm>
            <a:custGeom>
              <a:rect b="b" l="l" r="r" t="t"/>
              <a:pathLst>
                <a:path extrusionOk="0" h="15536" w="7464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 rot="5400000">
              <a:off x="852901" y="815230"/>
              <a:ext cx="279516" cy="18432"/>
            </a:xfrm>
            <a:custGeom>
              <a:rect b="b" l="l" r="r" t="t"/>
              <a:pathLst>
                <a:path extrusionOk="0" h="578" w="8765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 rot="5400000">
              <a:off x="759684" y="815357"/>
              <a:ext cx="279516" cy="18177"/>
            </a:xfrm>
            <a:custGeom>
              <a:rect b="b" l="l" r="r" t="t"/>
              <a:pathLst>
                <a:path extrusionOk="0" h="570" w="8765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221155" y="4323418"/>
            <a:ext cx="499071" cy="559027"/>
            <a:chOff x="5830603" y="540575"/>
            <a:chExt cx="562714" cy="630316"/>
          </a:xfrm>
        </p:grpSpPr>
        <p:sp>
          <p:nvSpPr>
            <p:cNvPr id="44" name="Google Shape;44;p2"/>
            <p:cNvSpPr/>
            <p:nvPr/>
          </p:nvSpPr>
          <p:spPr>
            <a:xfrm>
              <a:off x="5830603" y="540575"/>
              <a:ext cx="562714" cy="630316"/>
            </a:xfrm>
            <a:custGeom>
              <a:rect b="b" l="l" r="r" t="t"/>
              <a:pathLst>
                <a:path extrusionOk="0" h="21072" w="18812">
                  <a:moveTo>
                    <a:pt x="57" y="0"/>
                  </a:moveTo>
                  <a:lnTo>
                    <a:pt x="0" y="21015"/>
                  </a:lnTo>
                  <a:lnTo>
                    <a:pt x="18747" y="21072"/>
                  </a:lnTo>
                  <a:lnTo>
                    <a:pt x="18812" y="5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11577" y="631271"/>
              <a:ext cx="401486" cy="18277"/>
            </a:xfrm>
            <a:custGeom>
              <a:rect b="b" l="l" r="r" t="t"/>
              <a:pathLst>
                <a:path extrusionOk="0" h="611" w="13422">
                  <a:moveTo>
                    <a:pt x="285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48"/>
                    <a:pt x="130" y="578"/>
                    <a:pt x="285" y="578"/>
                  </a:cubicBezTo>
                  <a:lnTo>
                    <a:pt x="13137" y="610"/>
                  </a:lnTo>
                  <a:cubicBezTo>
                    <a:pt x="13292" y="610"/>
                    <a:pt x="13422" y="488"/>
                    <a:pt x="13422" y="326"/>
                  </a:cubicBezTo>
                  <a:cubicBezTo>
                    <a:pt x="13422" y="171"/>
                    <a:pt x="13292" y="41"/>
                    <a:pt x="13137" y="41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11577" y="685503"/>
              <a:ext cx="401246" cy="18247"/>
            </a:xfrm>
            <a:custGeom>
              <a:rect b="b" l="l" r="r" t="t"/>
              <a:pathLst>
                <a:path extrusionOk="0" h="610" w="13414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47"/>
                    <a:pt x="122" y="577"/>
                    <a:pt x="285" y="577"/>
                  </a:cubicBezTo>
                  <a:lnTo>
                    <a:pt x="13129" y="610"/>
                  </a:lnTo>
                  <a:cubicBezTo>
                    <a:pt x="13292" y="610"/>
                    <a:pt x="13414" y="480"/>
                    <a:pt x="13414" y="325"/>
                  </a:cubicBezTo>
                  <a:cubicBezTo>
                    <a:pt x="13414" y="171"/>
                    <a:pt x="13292" y="41"/>
                    <a:pt x="13129" y="41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11338" y="739735"/>
              <a:ext cx="401486" cy="18247"/>
            </a:xfrm>
            <a:custGeom>
              <a:rect b="b" l="l" r="r" t="t"/>
              <a:pathLst>
                <a:path extrusionOk="0" h="610" w="13422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77"/>
                    <a:pt x="285" y="577"/>
                  </a:cubicBezTo>
                  <a:lnTo>
                    <a:pt x="13137" y="610"/>
                  </a:lnTo>
                  <a:cubicBezTo>
                    <a:pt x="13292" y="610"/>
                    <a:pt x="13422" y="480"/>
                    <a:pt x="13422" y="325"/>
                  </a:cubicBezTo>
                  <a:cubicBezTo>
                    <a:pt x="13422" y="171"/>
                    <a:pt x="13292" y="41"/>
                    <a:pt x="13137" y="41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1099" y="793937"/>
              <a:ext cx="315397" cy="18037"/>
            </a:xfrm>
            <a:custGeom>
              <a:rect b="b" l="l" r="r" t="t"/>
              <a:pathLst>
                <a:path extrusionOk="0" h="603" w="10544">
                  <a:moveTo>
                    <a:pt x="285" y="1"/>
                  </a:moveTo>
                  <a:cubicBezTo>
                    <a:pt x="130" y="1"/>
                    <a:pt x="0" y="131"/>
                    <a:pt x="0" y="286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10259" y="603"/>
                  </a:lnTo>
                  <a:cubicBezTo>
                    <a:pt x="10414" y="603"/>
                    <a:pt x="10544" y="472"/>
                    <a:pt x="10544" y="318"/>
                  </a:cubicBezTo>
                  <a:cubicBezTo>
                    <a:pt x="10544" y="155"/>
                    <a:pt x="10414" y="25"/>
                    <a:pt x="10259" y="25"/>
                  </a:cubicBezTo>
                  <a:lnTo>
                    <a:pt x="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09394" y="877574"/>
              <a:ext cx="404178" cy="140140"/>
            </a:xfrm>
            <a:custGeom>
              <a:rect b="b" l="l" r="r" t="t"/>
              <a:pathLst>
                <a:path extrusionOk="0" h="4685" w="13512">
                  <a:moveTo>
                    <a:pt x="13191" y="0"/>
                  </a:moveTo>
                  <a:cubicBezTo>
                    <a:pt x="13146" y="0"/>
                    <a:pt x="13099" y="11"/>
                    <a:pt x="13056" y="34"/>
                  </a:cubicBezTo>
                  <a:lnTo>
                    <a:pt x="8081" y="2692"/>
                  </a:lnTo>
                  <a:lnTo>
                    <a:pt x="5837" y="1058"/>
                  </a:lnTo>
                  <a:cubicBezTo>
                    <a:pt x="5788" y="1021"/>
                    <a:pt x="5728" y="1002"/>
                    <a:pt x="5669" y="1002"/>
                  </a:cubicBezTo>
                  <a:cubicBezTo>
                    <a:pt x="5600" y="1002"/>
                    <a:pt x="5532" y="1027"/>
                    <a:pt x="5479" y="1075"/>
                  </a:cubicBezTo>
                  <a:lnTo>
                    <a:pt x="2171" y="4034"/>
                  </a:lnTo>
                  <a:lnTo>
                    <a:pt x="496" y="2863"/>
                  </a:lnTo>
                  <a:cubicBezTo>
                    <a:pt x="446" y="2829"/>
                    <a:pt x="390" y="2813"/>
                    <a:pt x="334" y="2813"/>
                  </a:cubicBezTo>
                  <a:cubicBezTo>
                    <a:pt x="243" y="2813"/>
                    <a:pt x="153" y="2856"/>
                    <a:pt x="98" y="2936"/>
                  </a:cubicBezTo>
                  <a:cubicBezTo>
                    <a:pt x="0" y="3066"/>
                    <a:pt x="33" y="3237"/>
                    <a:pt x="163" y="3335"/>
                  </a:cubicBezTo>
                  <a:lnTo>
                    <a:pt x="2024" y="4627"/>
                  </a:lnTo>
                  <a:cubicBezTo>
                    <a:pt x="2081" y="4668"/>
                    <a:pt x="2138" y="4684"/>
                    <a:pt x="2195" y="4684"/>
                  </a:cubicBezTo>
                  <a:cubicBezTo>
                    <a:pt x="2260" y="4684"/>
                    <a:pt x="2333" y="4652"/>
                    <a:pt x="2382" y="4611"/>
                  </a:cubicBezTo>
                  <a:lnTo>
                    <a:pt x="5691" y="1652"/>
                  </a:lnTo>
                  <a:lnTo>
                    <a:pt x="7894" y="3261"/>
                  </a:lnTo>
                  <a:cubicBezTo>
                    <a:pt x="7945" y="3299"/>
                    <a:pt x="8004" y="3317"/>
                    <a:pt x="8063" y="3317"/>
                  </a:cubicBezTo>
                  <a:cubicBezTo>
                    <a:pt x="8108" y="3317"/>
                    <a:pt x="8153" y="3307"/>
                    <a:pt x="8195" y="3286"/>
                  </a:cubicBezTo>
                  <a:lnTo>
                    <a:pt x="13324" y="538"/>
                  </a:lnTo>
                  <a:cubicBezTo>
                    <a:pt x="13462" y="465"/>
                    <a:pt x="13511" y="294"/>
                    <a:pt x="13438" y="148"/>
                  </a:cubicBezTo>
                  <a:cubicBezTo>
                    <a:pt x="13388" y="53"/>
                    <a:pt x="13292" y="0"/>
                    <a:pt x="13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10351" y="876617"/>
              <a:ext cx="401515" cy="198709"/>
            </a:xfrm>
            <a:custGeom>
              <a:rect b="b" l="l" r="r" t="t"/>
              <a:pathLst>
                <a:path extrusionOk="0" h="6643" w="13423">
                  <a:moveTo>
                    <a:pt x="310" y="1"/>
                  </a:moveTo>
                  <a:cubicBezTo>
                    <a:pt x="147" y="1"/>
                    <a:pt x="17" y="123"/>
                    <a:pt x="17" y="286"/>
                  </a:cubicBezTo>
                  <a:lnTo>
                    <a:pt x="1" y="6318"/>
                  </a:lnTo>
                  <a:cubicBezTo>
                    <a:pt x="1" y="6480"/>
                    <a:pt x="131" y="6602"/>
                    <a:pt x="285" y="6602"/>
                  </a:cubicBezTo>
                  <a:lnTo>
                    <a:pt x="13138" y="6643"/>
                  </a:lnTo>
                  <a:cubicBezTo>
                    <a:pt x="13292" y="6643"/>
                    <a:pt x="13422" y="6513"/>
                    <a:pt x="13422" y="6358"/>
                  </a:cubicBezTo>
                  <a:cubicBezTo>
                    <a:pt x="13422" y="6204"/>
                    <a:pt x="13292" y="6074"/>
                    <a:pt x="13138" y="6074"/>
                  </a:cubicBezTo>
                  <a:lnTo>
                    <a:pt x="578" y="6033"/>
                  </a:lnTo>
                  <a:lnTo>
                    <a:pt x="594" y="286"/>
                  </a:lnTo>
                  <a:cubicBezTo>
                    <a:pt x="594" y="123"/>
                    <a:pt x="464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1"/>
          <p:cNvSpPr txBox="1"/>
          <p:nvPr>
            <p:ph hasCustomPrompt="1" type="title"/>
          </p:nvPr>
        </p:nvSpPr>
        <p:spPr>
          <a:xfrm>
            <a:off x="1004075" y="1337788"/>
            <a:ext cx="6576000" cy="19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7" name="Google Shape;257;p11"/>
          <p:cNvSpPr txBox="1"/>
          <p:nvPr>
            <p:ph idx="1" type="subTitle"/>
          </p:nvPr>
        </p:nvSpPr>
        <p:spPr>
          <a:xfrm>
            <a:off x="1004075" y="3308613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8" name="Google Shape;258;p11"/>
          <p:cNvSpPr/>
          <p:nvPr/>
        </p:nvSpPr>
        <p:spPr>
          <a:xfrm>
            <a:off x="1721875" y="4840763"/>
            <a:ext cx="153675" cy="146150"/>
          </a:xfrm>
          <a:custGeom>
            <a:rect b="b" l="l" r="r" t="t"/>
            <a:pathLst>
              <a:path extrusionOk="0" h="5846" w="6147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11"/>
          <p:cNvGrpSpPr/>
          <p:nvPr/>
        </p:nvGrpSpPr>
        <p:grpSpPr>
          <a:xfrm>
            <a:off x="1838701" y="289541"/>
            <a:ext cx="6399599" cy="192671"/>
            <a:chOff x="1838701" y="289541"/>
            <a:chExt cx="6399599" cy="192671"/>
          </a:xfrm>
        </p:grpSpPr>
        <p:grpSp>
          <p:nvGrpSpPr>
            <p:cNvPr id="260" name="Google Shape;260;p11"/>
            <p:cNvGrpSpPr/>
            <p:nvPr/>
          </p:nvGrpSpPr>
          <p:grpSpPr>
            <a:xfrm rot="10800000">
              <a:off x="1838701" y="289541"/>
              <a:ext cx="145426" cy="192671"/>
              <a:chOff x="3309425" y="803300"/>
              <a:chExt cx="97575" cy="129275"/>
            </a:xfrm>
          </p:grpSpPr>
          <p:sp>
            <p:nvSpPr>
              <p:cNvPr id="261" name="Google Shape;261;p11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 rot="5400000">
              <a:off x="8069251" y="313153"/>
              <a:ext cx="145426" cy="192671"/>
              <a:chOff x="3309425" y="803300"/>
              <a:chExt cx="97575" cy="129275"/>
            </a:xfrm>
          </p:grpSpPr>
          <p:sp>
            <p:nvSpPr>
              <p:cNvPr id="264" name="Google Shape;264;p11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6" name="Google Shape;266;p11"/>
          <p:cNvGrpSpPr/>
          <p:nvPr/>
        </p:nvGrpSpPr>
        <p:grpSpPr>
          <a:xfrm>
            <a:off x="274750" y="813563"/>
            <a:ext cx="8678805" cy="65748"/>
            <a:chOff x="274750" y="813563"/>
            <a:chExt cx="8678805" cy="65748"/>
          </a:xfrm>
        </p:grpSpPr>
        <p:sp>
          <p:nvSpPr>
            <p:cNvPr id="267" name="Google Shape;267;p11"/>
            <p:cNvSpPr/>
            <p:nvPr/>
          </p:nvSpPr>
          <p:spPr>
            <a:xfrm>
              <a:off x="274750" y="813562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8515450" y="813562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1"/>
          <p:cNvGrpSpPr/>
          <p:nvPr/>
        </p:nvGrpSpPr>
        <p:grpSpPr>
          <a:xfrm>
            <a:off x="7531318" y="4315740"/>
            <a:ext cx="518063" cy="551051"/>
            <a:chOff x="-310500" y="351000"/>
            <a:chExt cx="564770" cy="600732"/>
          </a:xfrm>
        </p:grpSpPr>
        <p:sp>
          <p:nvSpPr>
            <p:cNvPr id="270" name="Google Shape;270;p11"/>
            <p:cNvSpPr/>
            <p:nvPr/>
          </p:nvSpPr>
          <p:spPr>
            <a:xfrm>
              <a:off x="-310500" y="351000"/>
              <a:ext cx="564770" cy="600732"/>
            </a:xfrm>
            <a:custGeom>
              <a:rect b="b" l="l" r="r" t="t"/>
              <a:pathLst>
                <a:path extrusionOk="0" h="19536" w="18365">
                  <a:moveTo>
                    <a:pt x="16194" y="578"/>
                  </a:moveTo>
                  <a:cubicBezTo>
                    <a:pt x="17081" y="578"/>
                    <a:pt x="17796" y="1293"/>
                    <a:pt x="17796" y="2179"/>
                  </a:cubicBezTo>
                  <a:lnTo>
                    <a:pt x="17796" y="17365"/>
                  </a:lnTo>
                  <a:cubicBezTo>
                    <a:pt x="17796" y="18243"/>
                    <a:pt x="17081" y="18967"/>
                    <a:pt x="16194" y="18967"/>
                  </a:cubicBezTo>
                  <a:lnTo>
                    <a:pt x="2171" y="18967"/>
                  </a:lnTo>
                  <a:cubicBezTo>
                    <a:pt x="1293" y="18967"/>
                    <a:pt x="570" y="18243"/>
                    <a:pt x="570" y="17365"/>
                  </a:cubicBezTo>
                  <a:lnTo>
                    <a:pt x="570" y="2179"/>
                  </a:lnTo>
                  <a:cubicBezTo>
                    <a:pt x="570" y="1293"/>
                    <a:pt x="1293" y="578"/>
                    <a:pt x="2171" y="578"/>
                  </a:cubicBezTo>
                  <a:close/>
                  <a:moveTo>
                    <a:pt x="2171" y="1"/>
                  </a:moveTo>
                  <a:cubicBezTo>
                    <a:pt x="976" y="1"/>
                    <a:pt x="1" y="976"/>
                    <a:pt x="1" y="2171"/>
                  </a:cubicBezTo>
                  <a:lnTo>
                    <a:pt x="1" y="17357"/>
                  </a:lnTo>
                  <a:cubicBezTo>
                    <a:pt x="1" y="18560"/>
                    <a:pt x="976" y="19536"/>
                    <a:pt x="2171" y="19536"/>
                  </a:cubicBezTo>
                  <a:lnTo>
                    <a:pt x="16194" y="19536"/>
                  </a:lnTo>
                  <a:cubicBezTo>
                    <a:pt x="17389" y="19536"/>
                    <a:pt x="18365" y="18560"/>
                    <a:pt x="18365" y="17357"/>
                  </a:cubicBezTo>
                  <a:lnTo>
                    <a:pt x="18365" y="2171"/>
                  </a:lnTo>
                  <a:cubicBezTo>
                    <a:pt x="18365" y="976"/>
                    <a:pt x="17389" y="1"/>
                    <a:pt x="16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-225257" y="619486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-99760" y="619486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5982" y="619486"/>
              <a:ext cx="143276" cy="267771"/>
            </a:xfrm>
            <a:custGeom>
              <a:rect b="b" l="l" r="r" t="t"/>
              <a:pathLst>
                <a:path extrusionOk="0" h="8708" w="4659">
                  <a:moveTo>
                    <a:pt x="4090" y="570"/>
                  </a:moveTo>
                  <a:lnTo>
                    <a:pt x="4090" y="8130"/>
                  </a:lnTo>
                  <a:lnTo>
                    <a:pt x="570" y="8130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8423"/>
                  </a:lnTo>
                  <a:cubicBezTo>
                    <a:pt x="1" y="8577"/>
                    <a:pt x="131" y="8707"/>
                    <a:pt x="285" y="8707"/>
                  </a:cubicBezTo>
                  <a:lnTo>
                    <a:pt x="4374" y="8707"/>
                  </a:lnTo>
                  <a:cubicBezTo>
                    <a:pt x="4529" y="8707"/>
                    <a:pt x="4659" y="8577"/>
                    <a:pt x="4659" y="8423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-225257" y="745227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-99760" y="745227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-216493" y="420743"/>
              <a:ext cx="377026" cy="147016"/>
            </a:xfrm>
            <a:custGeom>
              <a:rect b="b" l="l" r="r" t="t"/>
              <a:pathLst>
                <a:path extrusionOk="0" h="4781" w="12260">
                  <a:moveTo>
                    <a:pt x="0" y="1"/>
                  </a:moveTo>
                  <a:lnTo>
                    <a:pt x="0" y="4781"/>
                  </a:lnTo>
                  <a:lnTo>
                    <a:pt x="12259" y="4781"/>
                  </a:lnTo>
                  <a:lnTo>
                    <a:pt x="12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-185003" y="682249"/>
              <a:ext cx="59537" cy="17773"/>
            </a:xfrm>
            <a:custGeom>
              <a:rect b="b" l="l" r="r" t="t"/>
              <a:pathLst>
                <a:path extrusionOk="0" h="578" w="1936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77"/>
                    <a:pt x="285" y="577"/>
                  </a:cubicBezTo>
                  <a:lnTo>
                    <a:pt x="1651" y="577"/>
                  </a:lnTo>
                  <a:cubicBezTo>
                    <a:pt x="1813" y="577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-185003" y="807989"/>
              <a:ext cx="59537" cy="17527"/>
            </a:xfrm>
            <a:custGeom>
              <a:rect b="b" l="l" r="r" t="t"/>
              <a:pathLst>
                <a:path extrusionOk="0" h="570" w="1936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651" y="569"/>
                  </a:lnTo>
                  <a:cubicBezTo>
                    <a:pt x="1813" y="569"/>
                    <a:pt x="1935" y="439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-57754" y="807989"/>
              <a:ext cx="59537" cy="17527"/>
            </a:xfrm>
            <a:custGeom>
              <a:rect b="b" l="l" r="r" t="t"/>
              <a:pathLst>
                <a:path extrusionOk="0" h="570" w="1936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1651" y="569"/>
                  </a:lnTo>
                  <a:cubicBezTo>
                    <a:pt x="1805" y="569"/>
                    <a:pt x="1935" y="439"/>
                    <a:pt x="1935" y="285"/>
                  </a:cubicBezTo>
                  <a:cubicBezTo>
                    <a:pt x="1935" y="130"/>
                    <a:pt x="1805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67005" y="720749"/>
              <a:ext cx="59506" cy="17527"/>
            </a:xfrm>
            <a:custGeom>
              <a:rect b="b" l="l" r="r" t="t"/>
              <a:pathLst>
                <a:path extrusionOk="0" h="570" w="1935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69"/>
                    <a:pt x="285" y="569"/>
                  </a:cubicBezTo>
                  <a:lnTo>
                    <a:pt x="1650" y="569"/>
                  </a:lnTo>
                  <a:cubicBezTo>
                    <a:pt x="1813" y="569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67005" y="768721"/>
              <a:ext cx="59506" cy="17527"/>
            </a:xfrm>
            <a:custGeom>
              <a:rect b="b" l="l" r="r" t="t"/>
              <a:pathLst>
                <a:path extrusionOk="0" h="570" w="1935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1650" y="570"/>
                  </a:lnTo>
                  <a:cubicBezTo>
                    <a:pt x="1813" y="570"/>
                    <a:pt x="1935" y="448"/>
                    <a:pt x="1935" y="285"/>
                  </a:cubicBezTo>
                  <a:cubicBezTo>
                    <a:pt x="1935" y="131"/>
                    <a:pt x="1813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-164000" y="786987"/>
              <a:ext cx="17775" cy="59532"/>
            </a:xfrm>
            <a:custGeom>
              <a:rect b="b" l="l" r="r" t="t"/>
              <a:pathLst>
                <a:path extrusionOk="0" h="1936" w="578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lnTo>
                    <a:pt x="0" y="1651"/>
                  </a:lnTo>
                  <a:cubicBezTo>
                    <a:pt x="0" y="1805"/>
                    <a:pt x="130" y="1935"/>
                    <a:pt x="285" y="1935"/>
                  </a:cubicBezTo>
                  <a:cubicBezTo>
                    <a:pt x="448" y="1935"/>
                    <a:pt x="578" y="1805"/>
                    <a:pt x="578" y="1651"/>
                  </a:cubicBezTo>
                  <a:lnTo>
                    <a:pt x="578" y="285"/>
                  </a:lnTo>
                  <a:cubicBezTo>
                    <a:pt x="578" y="130"/>
                    <a:pt x="448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-52496" y="667365"/>
              <a:ext cx="49019" cy="47386"/>
            </a:xfrm>
            <a:custGeom>
              <a:rect b="b" l="l" r="r" t="t"/>
              <a:pathLst>
                <a:path extrusionOk="0" h="1541" w="1594">
                  <a:moveTo>
                    <a:pt x="309" y="0"/>
                  </a:moveTo>
                  <a:cubicBezTo>
                    <a:pt x="236" y="0"/>
                    <a:pt x="163" y="29"/>
                    <a:pt x="106" y="86"/>
                  </a:cubicBezTo>
                  <a:cubicBezTo>
                    <a:pt x="0" y="200"/>
                    <a:pt x="0" y="378"/>
                    <a:pt x="106" y="492"/>
                  </a:cubicBezTo>
                  <a:lnTo>
                    <a:pt x="1073" y="1460"/>
                  </a:lnTo>
                  <a:cubicBezTo>
                    <a:pt x="1130" y="1517"/>
                    <a:pt x="1203" y="1541"/>
                    <a:pt x="1276" y="1541"/>
                  </a:cubicBezTo>
                  <a:cubicBezTo>
                    <a:pt x="1350" y="1541"/>
                    <a:pt x="1423" y="1517"/>
                    <a:pt x="1480" y="1460"/>
                  </a:cubicBezTo>
                  <a:cubicBezTo>
                    <a:pt x="1594" y="1346"/>
                    <a:pt x="1594" y="1167"/>
                    <a:pt x="1480" y="1053"/>
                  </a:cubicBezTo>
                  <a:lnTo>
                    <a:pt x="512" y="86"/>
                  </a:lnTo>
                  <a:cubicBezTo>
                    <a:pt x="455" y="29"/>
                    <a:pt x="382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-52496" y="667365"/>
              <a:ext cx="49019" cy="47386"/>
            </a:xfrm>
            <a:custGeom>
              <a:rect b="b" l="l" r="r" t="t"/>
              <a:pathLst>
                <a:path extrusionOk="0" h="1541" w="1594">
                  <a:moveTo>
                    <a:pt x="1276" y="0"/>
                  </a:moveTo>
                  <a:cubicBezTo>
                    <a:pt x="1203" y="0"/>
                    <a:pt x="1130" y="29"/>
                    <a:pt x="1073" y="86"/>
                  </a:cubicBezTo>
                  <a:lnTo>
                    <a:pt x="114" y="1053"/>
                  </a:lnTo>
                  <a:cubicBezTo>
                    <a:pt x="0" y="1167"/>
                    <a:pt x="0" y="1346"/>
                    <a:pt x="114" y="1460"/>
                  </a:cubicBezTo>
                  <a:cubicBezTo>
                    <a:pt x="163" y="1517"/>
                    <a:pt x="236" y="1541"/>
                    <a:pt x="309" y="1541"/>
                  </a:cubicBezTo>
                  <a:cubicBezTo>
                    <a:pt x="382" y="1541"/>
                    <a:pt x="455" y="1517"/>
                    <a:pt x="512" y="1460"/>
                  </a:cubicBezTo>
                  <a:lnTo>
                    <a:pt x="1480" y="492"/>
                  </a:lnTo>
                  <a:cubicBezTo>
                    <a:pt x="1594" y="378"/>
                    <a:pt x="1594" y="200"/>
                    <a:pt x="1480" y="86"/>
                  </a:cubicBezTo>
                  <a:cubicBezTo>
                    <a:pt x="1423" y="29"/>
                    <a:pt x="135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-39272" y="777485"/>
              <a:ext cx="22296" cy="22263"/>
            </a:xfrm>
            <a:custGeom>
              <a:rect b="b" l="l" r="r" t="t"/>
              <a:pathLst>
                <a:path extrusionOk="0" h="724" w="725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-39272" y="835481"/>
              <a:ext cx="22296" cy="22263"/>
            </a:xfrm>
            <a:custGeom>
              <a:rect b="b" l="l" r="r" t="t"/>
              <a:pathLst>
                <a:path extrusionOk="0" h="724" w="725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1" name="Google Shape;291;p13"/>
          <p:cNvSpPr txBox="1"/>
          <p:nvPr>
            <p:ph hasCustomPrompt="1" idx="2" type="title"/>
          </p:nvPr>
        </p:nvSpPr>
        <p:spPr>
          <a:xfrm>
            <a:off x="1782850" y="1728888"/>
            <a:ext cx="973500" cy="504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2" name="Google Shape;292;p13"/>
          <p:cNvSpPr txBox="1"/>
          <p:nvPr>
            <p:ph hasCustomPrompt="1" idx="3" type="title"/>
          </p:nvPr>
        </p:nvSpPr>
        <p:spPr>
          <a:xfrm>
            <a:off x="4085250" y="1728888"/>
            <a:ext cx="973500" cy="504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/>
          <p:nvPr>
            <p:ph hasCustomPrompt="1" idx="4" type="title"/>
          </p:nvPr>
        </p:nvSpPr>
        <p:spPr>
          <a:xfrm>
            <a:off x="6387650" y="1728888"/>
            <a:ext cx="973500" cy="504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/>
          <p:nvPr>
            <p:ph hasCustomPrompt="1" idx="5" type="title"/>
          </p:nvPr>
        </p:nvSpPr>
        <p:spPr>
          <a:xfrm>
            <a:off x="1782850" y="3223125"/>
            <a:ext cx="973500" cy="504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5" name="Google Shape;295;p13"/>
          <p:cNvSpPr txBox="1"/>
          <p:nvPr>
            <p:ph hasCustomPrompt="1" idx="6" type="title"/>
          </p:nvPr>
        </p:nvSpPr>
        <p:spPr>
          <a:xfrm>
            <a:off x="4085250" y="3223125"/>
            <a:ext cx="973500" cy="504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/>
          <p:nvPr>
            <p:ph hasCustomPrompt="1" idx="7" type="title"/>
          </p:nvPr>
        </p:nvSpPr>
        <p:spPr>
          <a:xfrm>
            <a:off x="6387650" y="3223125"/>
            <a:ext cx="973500" cy="504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297" name="Google Shape;297;p13"/>
          <p:cNvGrpSpPr/>
          <p:nvPr/>
        </p:nvGrpSpPr>
        <p:grpSpPr>
          <a:xfrm>
            <a:off x="266400" y="1984375"/>
            <a:ext cx="8164349" cy="1665225"/>
            <a:chOff x="266400" y="1984375"/>
            <a:chExt cx="8164349" cy="1665225"/>
          </a:xfrm>
        </p:grpSpPr>
        <p:grpSp>
          <p:nvGrpSpPr>
            <p:cNvPr id="298" name="Google Shape;298;p13"/>
            <p:cNvGrpSpPr/>
            <p:nvPr/>
          </p:nvGrpSpPr>
          <p:grpSpPr>
            <a:xfrm>
              <a:off x="266400" y="3369286"/>
              <a:ext cx="286175" cy="280315"/>
              <a:chOff x="4428913" y="967436"/>
              <a:chExt cx="286175" cy="280315"/>
            </a:xfrm>
          </p:grpSpPr>
          <p:sp>
            <p:nvSpPr>
              <p:cNvPr id="299" name="Google Shape;299;p13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rect b="b" l="l" r="r" t="t"/>
                <a:pathLst>
                  <a:path extrusionOk="0" h="7606" w="835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rect b="b" l="l" r="r" t="t"/>
                <a:pathLst>
                  <a:path extrusionOk="0" h="675" w="676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rect b="b" l="l" r="r" t="t"/>
                <a:pathLst>
                  <a:path extrusionOk="0" h="4171" w="635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13"/>
            <p:cNvGrpSpPr/>
            <p:nvPr/>
          </p:nvGrpSpPr>
          <p:grpSpPr>
            <a:xfrm>
              <a:off x="8168675" y="1984375"/>
              <a:ext cx="262074" cy="249419"/>
              <a:chOff x="8082900" y="1984375"/>
              <a:chExt cx="262074" cy="249419"/>
            </a:xfrm>
          </p:grpSpPr>
          <p:sp>
            <p:nvSpPr>
              <p:cNvPr id="304" name="Google Shape;304;p13"/>
              <p:cNvSpPr/>
              <p:nvPr/>
            </p:nvSpPr>
            <p:spPr>
              <a:xfrm>
                <a:off x="8082900" y="1993188"/>
                <a:ext cx="262074" cy="232036"/>
              </a:xfrm>
              <a:custGeom>
                <a:rect b="b" l="l" r="r" t="t"/>
                <a:pathLst>
                  <a:path extrusionOk="0" h="7609" w="8594">
                    <a:moveTo>
                      <a:pt x="4300" y="0"/>
                    </a:moveTo>
                    <a:cubicBezTo>
                      <a:pt x="2756" y="0"/>
                      <a:pt x="1302" y="945"/>
                      <a:pt x="733" y="2475"/>
                    </a:cubicBezTo>
                    <a:cubicBezTo>
                      <a:pt x="1" y="4443"/>
                      <a:pt x="1001" y="6630"/>
                      <a:pt x="2968" y="7369"/>
                    </a:cubicBezTo>
                    <a:cubicBezTo>
                      <a:pt x="3405" y="7532"/>
                      <a:pt x="3853" y="7609"/>
                      <a:pt x="4294" y="7609"/>
                    </a:cubicBezTo>
                    <a:cubicBezTo>
                      <a:pt x="5836" y="7609"/>
                      <a:pt x="7287" y="6664"/>
                      <a:pt x="7862" y="5134"/>
                    </a:cubicBezTo>
                    <a:cubicBezTo>
                      <a:pt x="8594" y="3166"/>
                      <a:pt x="7594" y="971"/>
                      <a:pt x="5627" y="240"/>
                    </a:cubicBezTo>
                    <a:cubicBezTo>
                      <a:pt x="5189" y="77"/>
                      <a:pt x="4741" y="0"/>
                      <a:pt x="4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089121" y="1984375"/>
                <a:ext cx="249419" cy="249419"/>
              </a:xfrm>
              <a:custGeom>
                <a:rect b="b" l="l" r="r" t="t"/>
                <a:pathLst>
                  <a:path extrusionOk="0" h="8179" w="8179">
                    <a:moveTo>
                      <a:pt x="4089" y="569"/>
                    </a:moveTo>
                    <a:cubicBezTo>
                      <a:pt x="6032" y="569"/>
                      <a:pt x="7609" y="2147"/>
                      <a:pt x="7609" y="4090"/>
                    </a:cubicBezTo>
                    <a:cubicBezTo>
                      <a:pt x="7609" y="6024"/>
                      <a:pt x="6032" y="7610"/>
                      <a:pt x="4089" y="7610"/>
                    </a:cubicBezTo>
                    <a:cubicBezTo>
                      <a:pt x="2146" y="7610"/>
                      <a:pt x="569" y="6024"/>
                      <a:pt x="569" y="4090"/>
                    </a:cubicBezTo>
                    <a:cubicBezTo>
                      <a:pt x="569" y="2147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37" y="0"/>
                      <a:pt x="0" y="1838"/>
                      <a:pt x="0" y="4090"/>
                    </a:cubicBezTo>
                    <a:cubicBezTo>
                      <a:pt x="0" y="6341"/>
                      <a:pt x="1837" y="8179"/>
                      <a:pt x="4089" y="8179"/>
                    </a:cubicBezTo>
                    <a:cubicBezTo>
                      <a:pt x="6341" y="8179"/>
                      <a:pt x="8178" y="6341"/>
                      <a:pt x="8178" y="4090"/>
                    </a:cubicBezTo>
                    <a:cubicBezTo>
                      <a:pt x="8178" y="1838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8169933" y="2028501"/>
                <a:ext cx="87795" cy="136374"/>
              </a:xfrm>
              <a:custGeom>
                <a:rect b="b" l="l" r="r" t="t"/>
                <a:pathLst>
                  <a:path extrusionOk="0" h="4472" w="2879">
                    <a:moveTo>
                      <a:pt x="1439" y="0"/>
                    </a:moveTo>
                    <a:cubicBezTo>
                      <a:pt x="643" y="0"/>
                      <a:pt x="0" y="643"/>
                      <a:pt x="0" y="1439"/>
                    </a:cubicBezTo>
                    <a:cubicBezTo>
                      <a:pt x="0" y="1602"/>
                      <a:pt x="130" y="1732"/>
                      <a:pt x="293" y="1732"/>
                    </a:cubicBezTo>
                    <a:cubicBezTo>
                      <a:pt x="456" y="1732"/>
                      <a:pt x="586" y="1602"/>
                      <a:pt x="586" y="1439"/>
                    </a:cubicBezTo>
                    <a:cubicBezTo>
                      <a:pt x="586" y="968"/>
                      <a:pt x="968" y="586"/>
                      <a:pt x="1439" y="586"/>
                    </a:cubicBezTo>
                    <a:cubicBezTo>
                      <a:pt x="1911" y="586"/>
                      <a:pt x="2293" y="968"/>
                      <a:pt x="2293" y="1439"/>
                    </a:cubicBezTo>
                    <a:cubicBezTo>
                      <a:pt x="2293" y="1911"/>
                      <a:pt x="1911" y="2293"/>
                      <a:pt x="1439" y="2293"/>
                    </a:cubicBezTo>
                    <a:cubicBezTo>
                      <a:pt x="1277" y="2293"/>
                      <a:pt x="1147" y="2431"/>
                      <a:pt x="1147" y="2586"/>
                    </a:cubicBezTo>
                    <a:lnTo>
                      <a:pt x="1147" y="4179"/>
                    </a:lnTo>
                    <a:cubicBezTo>
                      <a:pt x="1147" y="4342"/>
                      <a:pt x="1277" y="4472"/>
                      <a:pt x="1439" y="4472"/>
                    </a:cubicBezTo>
                    <a:cubicBezTo>
                      <a:pt x="1602" y="4472"/>
                      <a:pt x="1732" y="4342"/>
                      <a:pt x="1732" y="4179"/>
                    </a:cubicBezTo>
                    <a:lnTo>
                      <a:pt x="1732" y="2854"/>
                    </a:lnTo>
                    <a:cubicBezTo>
                      <a:pt x="2390" y="2716"/>
                      <a:pt x="2878" y="2130"/>
                      <a:pt x="2878" y="1439"/>
                    </a:cubicBezTo>
                    <a:cubicBezTo>
                      <a:pt x="2878" y="643"/>
                      <a:pt x="2236" y="0"/>
                      <a:pt x="1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8203386" y="2177257"/>
                <a:ext cx="20859" cy="20828"/>
              </a:xfrm>
              <a:custGeom>
                <a:rect b="b" l="l" r="r" t="t"/>
                <a:pathLst>
                  <a:path extrusionOk="0" h="683" w="684">
                    <a:moveTo>
                      <a:pt x="342" y="0"/>
                    </a:moveTo>
                    <a:cubicBezTo>
                      <a:pt x="155" y="0"/>
                      <a:pt x="1" y="155"/>
                      <a:pt x="1" y="342"/>
                    </a:cubicBezTo>
                    <a:cubicBezTo>
                      <a:pt x="1" y="529"/>
                      <a:pt x="155" y="683"/>
                      <a:pt x="342" y="683"/>
                    </a:cubicBezTo>
                    <a:cubicBezTo>
                      <a:pt x="529" y="683"/>
                      <a:pt x="684" y="529"/>
                      <a:pt x="684" y="342"/>
                    </a:cubicBezTo>
                    <a:cubicBezTo>
                      <a:pt x="684" y="155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8" name="Google Shape;308;p13"/>
          <p:cNvSpPr txBox="1"/>
          <p:nvPr>
            <p:ph idx="8" type="title"/>
          </p:nvPr>
        </p:nvSpPr>
        <p:spPr>
          <a:xfrm>
            <a:off x="1127500" y="2262413"/>
            <a:ext cx="22842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b="0" sz="180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9" name="Google Shape;309;p13"/>
          <p:cNvSpPr txBox="1"/>
          <p:nvPr>
            <p:ph idx="9" type="title"/>
          </p:nvPr>
        </p:nvSpPr>
        <p:spPr>
          <a:xfrm>
            <a:off x="3429900" y="2262413"/>
            <a:ext cx="22842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b="0" sz="180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0" name="Google Shape;310;p13"/>
          <p:cNvSpPr txBox="1"/>
          <p:nvPr>
            <p:ph idx="13" type="title"/>
          </p:nvPr>
        </p:nvSpPr>
        <p:spPr>
          <a:xfrm>
            <a:off x="5732300" y="2262413"/>
            <a:ext cx="22842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b="0" sz="180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1" name="Google Shape;311;p13"/>
          <p:cNvSpPr txBox="1"/>
          <p:nvPr>
            <p:ph idx="14" type="title"/>
          </p:nvPr>
        </p:nvSpPr>
        <p:spPr>
          <a:xfrm>
            <a:off x="1127500" y="3756638"/>
            <a:ext cx="22842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b="0" sz="180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2" name="Google Shape;312;p13"/>
          <p:cNvSpPr txBox="1"/>
          <p:nvPr>
            <p:ph idx="15" type="title"/>
          </p:nvPr>
        </p:nvSpPr>
        <p:spPr>
          <a:xfrm>
            <a:off x="3429900" y="3756638"/>
            <a:ext cx="22842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b="0" sz="180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" name="Google Shape;313;p13"/>
          <p:cNvSpPr txBox="1"/>
          <p:nvPr>
            <p:ph idx="16" type="title"/>
          </p:nvPr>
        </p:nvSpPr>
        <p:spPr>
          <a:xfrm>
            <a:off x="5732300" y="3756638"/>
            <a:ext cx="22842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b="0" sz="180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/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6" name="Google Shape;316;p14"/>
          <p:cNvSpPr txBox="1"/>
          <p:nvPr>
            <p:ph hasCustomPrompt="1" idx="2" type="title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14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14"/>
          <p:cNvGrpSpPr/>
          <p:nvPr/>
        </p:nvGrpSpPr>
        <p:grpSpPr>
          <a:xfrm>
            <a:off x="8265325" y="3739325"/>
            <a:ext cx="571325" cy="795700"/>
            <a:chOff x="2098288" y="142725"/>
            <a:chExt cx="571325" cy="795700"/>
          </a:xfrm>
        </p:grpSpPr>
        <p:sp>
          <p:nvSpPr>
            <p:cNvPr id="319" name="Google Shape;319;p14"/>
            <p:cNvSpPr/>
            <p:nvPr/>
          </p:nvSpPr>
          <p:spPr>
            <a:xfrm>
              <a:off x="2098288" y="204125"/>
              <a:ext cx="571325" cy="734300"/>
            </a:xfrm>
            <a:custGeom>
              <a:rect b="b" l="l" r="r" t="t"/>
              <a:pathLst>
                <a:path extrusionOk="0" h="29372" w="22853">
                  <a:moveTo>
                    <a:pt x="20446" y="577"/>
                  </a:moveTo>
                  <a:cubicBezTo>
                    <a:pt x="21462" y="577"/>
                    <a:pt x="22275" y="1398"/>
                    <a:pt x="22275" y="2406"/>
                  </a:cubicBezTo>
                  <a:lnTo>
                    <a:pt x="22275" y="26965"/>
                  </a:lnTo>
                  <a:cubicBezTo>
                    <a:pt x="22275" y="27973"/>
                    <a:pt x="21462" y="28794"/>
                    <a:pt x="20446" y="28794"/>
                  </a:cubicBezTo>
                  <a:lnTo>
                    <a:pt x="2407" y="28794"/>
                  </a:lnTo>
                  <a:cubicBezTo>
                    <a:pt x="1399" y="28794"/>
                    <a:pt x="578" y="27981"/>
                    <a:pt x="578" y="26965"/>
                  </a:cubicBezTo>
                  <a:lnTo>
                    <a:pt x="578" y="2406"/>
                  </a:lnTo>
                  <a:cubicBezTo>
                    <a:pt x="578" y="1398"/>
                    <a:pt x="1399" y="577"/>
                    <a:pt x="2407" y="577"/>
                  </a:cubicBezTo>
                  <a:close/>
                  <a:moveTo>
                    <a:pt x="2407" y="0"/>
                  </a:moveTo>
                  <a:cubicBezTo>
                    <a:pt x="1082" y="0"/>
                    <a:pt x="0" y="1081"/>
                    <a:pt x="0" y="2406"/>
                  </a:cubicBezTo>
                  <a:lnTo>
                    <a:pt x="0" y="26965"/>
                  </a:lnTo>
                  <a:cubicBezTo>
                    <a:pt x="0" y="28290"/>
                    <a:pt x="1082" y="29372"/>
                    <a:pt x="2407" y="29372"/>
                  </a:cubicBezTo>
                  <a:lnTo>
                    <a:pt x="20446" y="29372"/>
                  </a:lnTo>
                  <a:cubicBezTo>
                    <a:pt x="21771" y="29372"/>
                    <a:pt x="22852" y="28290"/>
                    <a:pt x="22852" y="26965"/>
                  </a:cubicBezTo>
                  <a:lnTo>
                    <a:pt x="22852" y="2406"/>
                  </a:lnTo>
                  <a:cubicBezTo>
                    <a:pt x="22852" y="1081"/>
                    <a:pt x="21771" y="0"/>
                    <a:pt x="20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2137400" y="249425"/>
              <a:ext cx="494500" cy="615225"/>
            </a:xfrm>
            <a:custGeom>
              <a:rect b="b" l="l" r="r" t="t"/>
              <a:pathLst>
                <a:path extrusionOk="0" h="24609" w="19780">
                  <a:moveTo>
                    <a:pt x="1" y="1"/>
                  </a:moveTo>
                  <a:lnTo>
                    <a:pt x="1" y="24609"/>
                  </a:lnTo>
                  <a:lnTo>
                    <a:pt x="17634" y="24609"/>
                  </a:lnTo>
                  <a:lnTo>
                    <a:pt x="19780" y="22462"/>
                  </a:lnTo>
                  <a:lnTo>
                    <a:pt x="197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578225" y="810975"/>
              <a:ext cx="53675" cy="53675"/>
            </a:xfrm>
            <a:custGeom>
              <a:rect b="b" l="l" r="r" t="t"/>
              <a:pathLst>
                <a:path extrusionOk="0" h="2147" w="2147">
                  <a:moveTo>
                    <a:pt x="1" y="0"/>
                  </a:moveTo>
                  <a:lnTo>
                    <a:pt x="1" y="2147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2200200" y="338650"/>
              <a:ext cx="82350" cy="82350"/>
            </a:xfrm>
            <a:custGeom>
              <a:rect b="b" l="l" r="r" t="t"/>
              <a:pathLst>
                <a:path extrusionOk="0" h="3294" w="3294">
                  <a:moveTo>
                    <a:pt x="2716" y="570"/>
                  </a:moveTo>
                  <a:lnTo>
                    <a:pt x="2716" y="2716"/>
                  </a:lnTo>
                  <a:lnTo>
                    <a:pt x="578" y="2716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3000"/>
                  </a:lnTo>
                  <a:cubicBezTo>
                    <a:pt x="1" y="3163"/>
                    <a:pt x="131" y="3293"/>
                    <a:pt x="285" y="3293"/>
                  </a:cubicBezTo>
                  <a:lnTo>
                    <a:pt x="3009" y="3293"/>
                  </a:lnTo>
                  <a:cubicBezTo>
                    <a:pt x="3163" y="3293"/>
                    <a:pt x="3293" y="3163"/>
                    <a:pt x="3293" y="3000"/>
                  </a:cubicBezTo>
                  <a:lnTo>
                    <a:pt x="3293" y="285"/>
                  </a:lnTo>
                  <a:cubicBezTo>
                    <a:pt x="3293" y="131"/>
                    <a:pt x="3163" y="1"/>
                    <a:pt x="3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2200200" y="458150"/>
              <a:ext cx="82350" cy="82350"/>
            </a:xfrm>
            <a:custGeom>
              <a:rect b="b" l="l" r="r" t="t"/>
              <a:pathLst>
                <a:path extrusionOk="0" h="3294" w="3294">
                  <a:moveTo>
                    <a:pt x="2716" y="578"/>
                  </a:moveTo>
                  <a:lnTo>
                    <a:pt x="2716" y="2716"/>
                  </a:lnTo>
                  <a:lnTo>
                    <a:pt x="578" y="2716"/>
                  </a:lnTo>
                  <a:lnTo>
                    <a:pt x="578" y="578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3009"/>
                  </a:lnTo>
                  <a:cubicBezTo>
                    <a:pt x="1" y="3163"/>
                    <a:pt x="131" y="3293"/>
                    <a:pt x="285" y="3293"/>
                  </a:cubicBezTo>
                  <a:lnTo>
                    <a:pt x="3009" y="3293"/>
                  </a:lnTo>
                  <a:cubicBezTo>
                    <a:pt x="3163" y="3293"/>
                    <a:pt x="3293" y="3163"/>
                    <a:pt x="3293" y="3009"/>
                  </a:cubicBezTo>
                  <a:lnTo>
                    <a:pt x="3293" y="285"/>
                  </a:lnTo>
                  <a:cubicBezTo>
                    <a:pt x="3293" y="131"/>
                    <a:pt x="3163" y="1"/>
                    <a:pt x="3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2200200" y="577650"/>
              <a:ext cx="82350" cy="82350"/>
            </a:xfrm>
            <a:custGeom>
              <a:rect b="b" l="l" r="r" t="t"/>
              <a:pathLst>
                <a:path extrusionOk="0" h="3294" w="3294">
                  <a:moveTo>
                    <a:pt x="2716" y="578"/>
                  </a:moveTo>
                  <a:lnTo>
                    <a:pt x="2716" y="2716"/>
                  </a:lnTo>
                  <a:lnTo>
                    <a:pt x="578" y="2716"/>
                  </a:lnTo>
                  <a:lnTo>
                    <a:pt x="578" y="578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3009"/>
                  </a:lnTo>
                  <a:cubicBezTo>
                    <a:pt x="1" y="3163"/>
                    <a:pt x="131" y="3293"/>
                    <a:pt x="285" y="3293"/>
                  </a:cubicBezTo>
                  <a:lnTo>
                    <a:pt x="3009" y="3293"/>
                  </a:lnTo>
                  <a:cubicBezTo>
                    <a:pt x="3163" y="3293"/>
                    <a:pt x="3293" y="3163"/>
                    <a:pt x="3293" y="3009"/>
                  </a:cubicBezTo>
                  <a:lnTo>
                    <a:pt x="3293" y="294"/>
                  </a:lnTo>
                  <a:cubicBezTo>
                    <a:pt x="3293" y="131"/>
                    <a:pt x="3163" y="1"/>
                    <a:pt x="3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2200200" y="697375"/>
              <a:ext cx="82350" cy="82125"/>
            </a:xfrm>
            <a:custGeom>
              <a:rect b="b" l="l" r="r" t="t"/>
              <a:pathLst>
                <a:path extrusionOk="0" h="3285" w="3294">
                  <a:moveTo>
                    <a:pt x="2716" y="569"/>
                  </a:moveTo>
                  <a:lnTo>
                    <a:pt x="2716" y="2715"/>
                  </a:lnTo>
                  <a:lnTo>
                    <a:pt x="578" y="2715"/>
                  </a:lnTo>
                  <a:lnTo>
                    <a:pt x="578" y="569"/>
                  </a:lnTo>
                  <a:close/>
                  <a:moveTo>
                    <a:pt x="285" y="0"/>
                  </a:moveTo>
                  <a:cubicBezTo>
                    <a:pt x="131" y="0"/>
                    <a:pt x="1" y="122"/>
                    <a:pt x="1" y="285"/>
                  </a:cubicBezTo>
                  <a:lnTo>
                    <a:pt x="1" y="3000"/>
                  </a:lnTo>
                  <a:cubicBezTo>
                    <a:pt x="1" y="3154"/>
                    <a:pt x="131" y="3284"/>
                    <a:pt x="285" y="3284"/>
                  </a:cubicBezTo>
                  <a:lnTo>
                    <a:pt x="3009" y="3284"/>
                  </a:lnTo>
                  <a:cubicBezTo>
                    <a:pt x="3163" y="3284"/>
                    <a:pt x="3293" y="3154"/>
                    <a:pt x="3293" y="3000"/>
                  </a:cubicBezTo>
                  <a:lnTo>
                    <a:pt x="3293" y="285"/>
                  </a:lnTo>
                  <a:cubicBezTo>
                    <a:pt x="3293" y="122"/>
                    <a:pt x="3163" y="0"/>
                    <a:pt x="3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316050" y="367525"/>
              <a:ext cx="239025" cy="21750"/>
            </a:xfrm>
            <a:custGeom>
              <a:rect b="b" l="l" r="r" t="t"/>
              <a:pathLst>
                <a:path extrusionOk="0" h="870" w="9561">
                  <a:moveTo>
                    <a:pt x="1" y="0"/>
                  </a:moveTo>
                  <a:lnTo>
                    <a:pt x="1" y="870"/>
                  </a:lnTo>
                  <a:lnTo>
                    <a:pt x="9561" y="870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316050" y="489850"/>
              <a:ext cx="239025" cy="21775"/>
            </a:xfrm>
            <a:custGeom>
              <a:rect b="b" l="l" r="r" t="t"/>
              <a:pathLst>
                <a:path extrusionOk="0" h="871" w="9561">
                  <a:moveTo>
                    <a:pt x="1" y="1"/>
                  </a:moveTo>
                  <a:lnTo>
                    <a:pt x="1" y="871"/>
                  </a:lnTo>
                  <a:lnTo>
                    <a:pt x="9561" y="871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316050" y="609375"/>
              <a:ext cx="239025" cy="21550"/>
            </a:xfrm>
            <a:custGeom>
              <a:rect b="b" l="l" r="r" t="t"/>
              <a:pathLst>
                <a:path extrusionOk="0" h="862" w="9561">
                  <a:moveTo>
                    <a:pt x="1" y="0"/>
                  </a:moveTo>
                  <a:lnTo>
                    <a:pt x="1" y="862"/>
                  </a:lnTo>
                  <a:lnTo>
                    <a:pt x="9561" y="862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316050" y="728875"/>
              <a:ext cx="239025" cy="21775"/>
            </a:xfrm>
            <a:custGeom>
              <a:rect b="b" l="l" r="r" t="t"/>
              <a:pathLst>
                <a:path extrusionOk="0" h="871" w="9561">
                  <a:moveTo>
                    <a:pt x="1" y="0"/>
                  </a:moveTo>
                  <a:lnTo>
                    <a:pt x="1" y="870"/>
                  </a:lnTo>
                  <a:lnTo>
                    <a:pt x="9561" y="870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203050" y="327800"/>
              <a:ext cx="90050" cy="74300"/>
            </a:xfrm>
            <a:custGeom>
              <a:rect b="b" l="l" r="r" t="t"/>
              <a:pathLst>
                <a:path extrusionOk="0" h="2972" w="3602">
                  <a:moveTo>
                    <a:pt x="3275" y="1"/>
                  </a:moveTo>
                  <a:cubicBezTo>
                    <a:pt x="3190" y="1"/>
                    <a:pt x="3106" y="38"/>
                    <a:pt x="3049" y="110"/>
                  </a:cubicBezTo>
                  <a:lnTo>
                    <a:pt x="1431" y="2215"/>
                  </a:lnTo>
                  <a:lnTo>
                    <a:pt x="553" y="1036"/>
                  </a:lnTo>
                  <a:cubicBezTo>
                    <a:pt x="495" y="964"/>
                    <a:pt x="408" y="926"/>
                    <a:pt x="320" y="926"/>
                  </a:cubicBezTo>
                  <a:cubicBezTo>
                    <a:pt x="260" y="926"/>
                    <a:pt x="200" y="943"/>
                    <a:pt x="147" y="979"/>
                  </a:cubicBezTo>
                  <a:cubicBezTo>
                    <a:pt x="25" y="1077"/>
                    <a:pt x="1" y="1256"/>
                    <a:pt x="90" y="1386"/>
                  </a:cubicBezTo>
                  <a:lnTo>
                    <a:pt x="1204" y="2857"/>
                  </a:lnTo>
                  <a:cubicBezTo>
                    <a:pt x="1253" y="2930"/>
                    <a:pt x="1334" y="2971"/>
                    <a:pt x="1431" y="2971"/>
                  </a:cubicBezTo>
                  <a:cubicBezTo>
                    <a:pt x="1521" y="2971"/>
                    <a:pt x="1602" y="2930"/>
                    <a:pt x="1659" y="2865"/>
                  </a:cubicBezTo>
                  <a:lnTo>
                    <a:pt x="3504" y="459"/>
                  </a:lnTo>
                  <a:cubicBezTo>
                    <a:pt x="3602" y="337"/>
                    <a:pt x="3578" y="158"/>
                    <a:pt x="3448" y="61"/>
                  </a:cubicBezTo>
                  <a:cubicBezTo>
                    <a:pt x="3397" y="20"/>
                    <a:pt x="3336" y="1"/>
                    <a:pt x="3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203050" y="449950"/>
              <a:ext cx="90050" cy="74275"/>
            </a:xfrm>
            <a:custGeom>
              <a:rect b="b" l="l" r="r" t="t"/>
              <a:pathLst>
                <a:path extrusionOk="0" h="2971" w="3602">
                  <a:moveTo>
                    <a:pt x="3275" y="0"/>
                  </a:moveTo>
                  <a:cubicBezTo>
                    <a:pt x="3190" y="0"/>
                    <a:pt x="3106" y="38"/>
                    <a:pt x="3049" y="109"/>
                  </a:cubicBezTo>
                  <a:lnTo>
                    <a:pt x="1431" y="2215"/>
                  </a:lnTo>
                  <a:lnTo>
                    <a:pt x="553" y="1036"/>
                  </a:lnTo>
                  <a:cubicBezTo>
                    <a:pt x="495" y="963"/>
                    <a:pt x="408" y="925"/>
                    <a:pt x="320" y="925"/>
                  </a:cubicBezTo>
                  <a:cubicBezTo>
                    <a:pt x="260" y="925"/>
                    <a:pt x="200" y="943"/>
                    <a:pt x="147" y="979"/>
                  </a:cubicBezTo>
                  <a:cubicBezTo>
                    <a:pt x="25" y="1077"/>
                    <a:pt x="1" y="1256"/>
                    <a:pt x="90" y="1386"/>
                  </a:cubicBezTo>
                  <a:lnTo>
                    <a:pt x="1204" y="2857"/>
                  </a:lnTo>
                  <a:cubicBezTo>
                    <a:pt x="1253" y="2930"/>
                    <a:pt x="1334" y="2971"/>
                    <a:pt x="1431" y="2971"/>
                  </a:cubicBezTo>
                  <a:cubicBezTo>
                    <a:pt x="1521" y="2971"/>
                    <a:pt x="1602" y="2930"/>
                    <a:pt x="1659" y="2865"/>
                  </a:cubicBezTo>
                  <a:lnTo>
                    <a:pt x="3504" y="459"/>
                  </a:lnTo>
                  <a:cubicBezTo>
                    <a:pt x="3602" y="337"/>
                    <a:pt x="3578" y="158"/>
                    <a:pt x="3448" y="61"/>
                  </a:cubicBezTo>
                  <a:cubicBezTo>
                    <a:pt x="3397" y="20"/>
                    <a:pt x="3336" y="0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2229075" y="142725"/>
              <a:ext cx="309750" cy="129700"/>
            </a:xfrm>
            <a:custGeom>
              <a:rect b="b" l="l" r="r" t="t"/>
              <a:pathLst>
                <a:path extrusionOk="0" h="5188" w="12390">
                  <a:moveTo>
                    <a:pt x="6195" y="1090"/>
                  </a:moveTo>
                  <a:cubicBezTo>
                    <a:pt x="6439" y="1090"/>
                    <a:pt x="6634" y="1285"/>
                    <a:pt x="6634" y="1521"/>
                  </a:cubicBezTo>
                  <a:cubicBezTo>
                    <a:pt x="6634" y="1765"/>
                    <a:pt x="6439" y="1960"/>
                    <a:pt x="6195" y="1960"/>
                  </a:cubicBezTo>
                  <a:cubicBezTo>
                    <a:pt x="5959" y="1960"/>
                    <a:pt x="5764" y="1765"/>
                    <a:pt x="5764" y="1521"/>
                  </a:cubicBezTo>
                  <a:cubicBezTo>
                    <a:pt x="5764" y="1285"/>
                    <a:pt x="5959" y="1090"/>
                    <a:pt x="6195" y="1090"/>
                  </a:cubicBezTo>
                  <a:close/>
                  <a:moveTo>
                    <a:pt x="6195" y="1"/>
                  </a:moveTo>
                  <a:cubicBezTo>
                    <a:pt x="5073" y="1"/>
                    <a:pt x="4163" y="911"/>
                    <a:pt x="4163" y="2041"/>
                  </a:cubicBezTo>
                  <a:lnTo>
                    <a:pt x="0" y="2041"/>
                  </a:lnTo>
                  <a:lnTo>
                    <a:pt x="0" y="5188"/>
                  </a:lnTo>
                  <a:lnTo>
                    <a:pt x="12390" y="5188"/>
                  </a:lnTo>
                  <a:lnTo>
                    <a:pt x="12390" y="2041"/>
                  </a:lnTo>
                  <a:lnTo>
                    <a:pt x="8235" y="2041"/>
                  </a:lnTo>
                  <a:cubicBezTo>
                    <a:pt x="8235" y="911"/>
                    <a:pt x="7325" y="1"/>
                    <a:pt x="6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14"/>
          <p:cNvGrpSpPr/>
          <p:nvPr/>
        </p:nvGrpSpPr>
        <p:grpSpPr>
          <a:xfrm flipH="1">
            <a:off x="333875" y="283125"/>
            <a:ext cx="151225" cy="758900"/>
            <a:chOff x="6488600" y="1358975"/>
            <a:chExt cx="151225" cy="758900"/>
          </a:xfrm>
        </p:grpSpPr>
        <p:sp>
          <p:nvSpPr>
            <p:cNvPr id="334" name="Google Shape;334;p14"/>
            <p:cNvSpPr/>
            <p:nvPr/>
          </p:nvSpPr>
          <p:spPr>
            <a:xfrm>
              <a:off x="6582700" y="1421575"/>
              <a:ext cx="57125" cy="216075"/>
            </a:xfrm>
            <a:custGeom>
              <a:rect b="b" l="l" r="r" t="t"/>
              <a:pathLst>
                <a:path extrusionOk="0" h="8643" w="2285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8"/>
                    <a:pt x="285" y="578"/>
                  </a:cubicBezTo>
                  <a:cubicBezTo>
                    <a:pt x="1065" y="578"/>
                    <a:pt x="1707" y="1212"/>
                    <a:pt x="1707" y="2000"/>
                  </a:cubicBezTo>
                  <a:lnTo>
                    <a:pt x="1707" y="8358"/>
                  </a:lnTo>
                  <a:cubicBezTo>
                    <a:pt x="1707" y="8520"/>
                    <a:pt x="1837" y="8642"/>
                    <a:pt x="1992" y="8642"/>
                  </a:cubicBezTo>
                  <a:cubicBezTo>
                    <a:pt x="2154" y="8642"/>
                    <a:pt x="2284" y="8520"/>
                    <a:pt x="2284" y="8358"/>
                  </a:cubicBezTo>
                  <a:lnTo>
                    <a:pt x="2276" y="1992"/>
                  </a:lnTo>
                  <a:cubicBezTo>
                    <a:pt x="2276" y="895"/>
                    <a:pt x="1382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6494475" y="2034325"/>
              <a:ext cx="100425" cy="83550"/>
            </a:xfrm>
            <a:custGeom>
              <a:rect b="b" l="l" r="r" t="t"/>
              <a:pathLst>
                <a:path extrusionOk="0" h="3342" w="4017">
                  <a:moveTo>
                    <a:pt x="3196" y="578"/>
                  </a:moveTo>
                  <a:lnTo>
                    <a:pt x="2009" y="2505"/>
                  </a:lnTo>
                  <a:lnTo>
                    <a:pt x="814" y="578"/>
                  </a:lnTo>
                  <a:close/>
                  <a:moveTo>
                    <a:pt x="302" y="1"/>
                  </a:moveTo>
                  <a:cubicBezTo>
                    <a:pt x="196" y="1"/>
                    <a:pt x="98" y="58"/>
                    <a:pt x="50" y="147"/>
                  </a:cubicBezTo>
                  <a:cubicBezTo>
                    <a:pt x="1" y="245"/>
                    <a:pt x="1" y="350"/>
                    <a:pt x="58" y="440"/>
                  </a:cubicBezTo>
                  <a:lnTo>
                    <a:pt x="1765" y="3204"/>
                  </a:lnTo>
                  <a:cubicBezTo>
                    <a:pt x="1814" y="3285"/>
                    <a:pt x="1903" y="3342"/>
                    <a:pt x="2009" y="3342"/>
                  </a:cubicBezTo>
                  <a:cubicBezTo>
                    <a:pt x="2106" y="3342"/>
                    <a:pt x="2204" y="3285"/>
                    <a:pt x="2253" y="3204"/>
                  </a:cubicBezTo>
                  <a:lnTo>
                    <a:pt x="3960" y="440"/>
                  </a:lnTo>
                  <a:cubicBezTo>
                    <a:pt x="4009" y="350"/>
                    <a:pt x="4017" y="236"/>
                    <a:pt x="3960" y="147"/>
                  </a:cubicBezTo>
                  <a:cubicBezTo>
                    <a:pt x="3911" y="58"/>
                    <a:pt x="3814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6502825" y="1562225"/>
              <a:ext cx="85175" cy="473950"/>
            </a:xfrm>
            <a:custGeom>
              <a:rect b="b" l="l" r="r" t="t"/>
              <a:pathLst>
                <a:path extrusionOk="0" h="18958" w="3407">
                  <a:moveTo>
                    <a:pt x="0" y="0"/>
                  </a:moveTo>
                  <a:lnTo>
                    <a:pt x="0" y="18958"/>
                  </a:lnTo>
                  <a:lnTo>
                    <a:pt x="3406" y="1895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6495500" y="1555100"/>
              <a:ext cx="99825" cy="488400"/>
            </a:xfrm>
            <a:custGeom>
              <a:rect b="b" l="l" r="r" t="t"/>
              <a:pathLst>
                <a:path extrusionOk="0" h="19536" w="3993">
                  <a:moveTo>
                    <a:pt x="3415" y="570"/>
                  </a:moveTo>
                  <a:lnTo>
                    <a:pt x="3423" y="18958"/>
                  </a:lnTo>
                  <a:lnTo>
                    <a:pt x="586" y="18958"/>
                  </a:lnTo>
                  <a:lnTo>
                    <a:pt x="578" y="570"/>
                  </a:lnTo>
                  <a:close/>
                  <a:moveTo>
                    <a:pt x="293" y="1"/>
                  </a:moveTo>
                  <a:cubicBezTo>
                    <a:pt x="212" y="1"/>
                    <a:pt x="139" y="33"/>
                    <a:pt x="90" y="90"/>
                  </a:cubicBezTo>
                  <a:cubicBezTo>
                    <a:pt x="33" y="139"/>
                    <a:pt x="1" y="212"/>
                    <a:pt x="1" y="285"/>
                  </a:cubicBezTo>
                  <a:lnTo>
                    <a:pt x="9" y="19243"/>
                  </a:lnTo>
                  <a:cubicBezTo>
                    <a:pt x="9" y="19405"/>
                    <a:pt x="139" y="19536"/>
                    <a:pt x="293" y="19536"/>
                  </a:cubicBezTo>
                  <a:lnTo>
                    <a:pt x="293" y="19527"/>
                  </a:lnTo>
                  <a:lnTo>
                    <a:pt x="3708" y="19527"/>
                  </a:lnTo>
                  <a:cubicBezTo>
                    <a:pt x="3781" y="19527"/>
                    <a:pt x="3854" y="19503"/>
                    <a:pt x="3911" y="19446"/>
                  </a:cubicBezTo>
                  <a:cubicBezTo>
                    <a:pt x="3960" y="19397"/>
                    <a:pt x="3992" y="19324"/>
                    <a:pt x="3992" y="19243"/>
                  </a:cubicBezTo>
                  <a:lnTo>
                    <a:pt x="3984" y="285"/>
                  </a:lnTo>
                  <a:cubicBezTo>
                    <a:pt x="3984" y="131"/>
                    <a:pt x="3854" y="1"/>
                    <a:pt x="3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6502625" y="1366100"/>
              <a:ext cx="85375" cy="196150"/>
            </a:xfrm>
            <a:custGeom>
              <a:rect b="b" l="l" r="r" t="t"/>
              <a:pathLst>
                <a:path extrusionOk="0" h="7846" w="3415">
                  <a:moveTo>
                    <a:pt x="1707" y="0"/>
                  </a:moveTo>
                  <a:cubicBezTo>
                    <a:pt x="764" y="0"/>
                    <a:pt x="0" y="764"/>
                    <a:pt x="0" y="1699"/>
                  </a:cubicBezTo>
                  <a:lnTo>
                    <a:pt x="8" y="7845"/>
                  </a:lnTo>
                  <a:lnTo>
                    <a:pt x="3414" y="7845"/>
                  </a:lnTo>
                  <a:lnTo>
                    <a:pt x="3414" y="1707"/>
                  </a:lnTo>
                  <a:cubicBezTo>
                    <a:pt x="3414" y="764"/>
                    <a:pt x="2650" y="0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6495500" y="1358975"/>
              <a:ext cx="99600" cy="210375"/>
            </a:xfrm>
            <a:custGeom>
              <a:rect b="b" l="l" r="r" t="t"/>
              <a:pathLst>
                <a:path extrusionOk="0" h="8415" w="3984">
                  <a:moveTo>
                    <a:pt x="1992" y="570"/>
                  </a:moveTo>
                  <a:cubicBezTo>
                    <a:pt x="2773" y="570"/>
                    <a:pt x="3415" y="1204"/>
                    <a:pt x="3415" y="1992"/>
                  </a:cubicBezTo>
                  <a:lnTo>
                    <a:pt x="3415" y="7846"/>
                  </a:lnTo>
                  <a:lnTo>
                    <a:pt x="578" y="7846"/>
                  </a:lnTo>
                  <a:lnTo>
                    <a:pt x="578" y="1984"/>
                  </a:lnTo>
                  <a:cubicBezTo>
                    <a:pt x="578" y="1204"/>
                    <a:pt x="1212" y="570"/>
                    <a:pt x="1992" y="570"/>
                  </a:cubicBezTo>
                  <a:close/>
                  <a:moveTo>
                    <a:pt x="1992" y="1"/>
                  </a:moveTo>
                  <a:cubicBezTo>
                    <a:pt x="895" y="1"/>
                    <a:pt x="1" y="895"/>
                    <a:pt x="1" y="1984"/>
                  </a:cubicBezTo>
                  <a:lnTo>
                    <a:pt x="9" y="8130"/>
                  </a:lnTo>
                  <a:cubicBezTo>
                    <a:pt x="9" y="8293"/>
                    <a:pt x="131" y="8415"/>
                    <a:pt x="293" y="8415"/>
                  </a:cubicBezTo>
                  <a:lnTo>
                    <a:pt x="3699" y="8415"/>
                  </a:lnTo>
                  <a:cubicBezTo>
                    <a:pt x="3781" y="8415"/>
                    <a:pt x="3854" y="8390"/>
                    <a:pt x="3903" y="8333"/>
                  </a:cubicBezTo>
                  <a:cubicBezTo>
                    <a:pt x="3960" y="8276"/>
                    <a:pt x="3984" y="8211"/>
                    <a:pt x="3984" y="8130"/>
                  </a:cubicBezTo>
                  <a:lnTo>
                    <a:pt x="3984" y="1992"/>
                  </a:lnTo>
                  <a:cubicBezTo>
                    <a:pt x="3984" y="895"/>
                    <a:pt x="3090" y="1"/>
                    <a:pt x="1992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6488600" y="1516075"/>
              <a:ext cx="111400" cy="14250"/>
            </a:xfrm>
            <a:custGeom>
              <a:rect b="b" l="l" r="r" t="t"/>
              <a:pathLst>
                <a:path extrusionOk="0" h="570" w="4456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4171" y="570"/>
                  </a:lnTo>
                  <a:cubicBezTo>
                    <a:pt x="4333" y="570"/>
                    <a:pt x="4455" y="448"/>
                    <a:pt x="4455" y="285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6488600" y="1549000"/>
              <a:ext cx="111400" cy="14450"/>
            </a:xfrm>
            <a:custGeom>
              <a:rect b="b" l="l" r="r" t="t"/>
              <a:pathLst>
                <a:path extrusionOk="0" h="578" w="4456">
                  <a:moveTo>
                    <a:pt x="285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48"/>
                    <a:pt x="130" y="578"/>
                    <a:pt x="285" y="578"/>
                  </a:cubicBezTo>
                  <a:lnTo>
                    <a:pt x="4171" y="578"/>
                  </a:lnTo>
                  <a:cubicBezTo>
                    <a:pt x="4333" y="578"/>
                    <a:pt x="4455" y="448"/>
                    <a:pt x="4455" y="293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14"/>
          <p:cNvGrpSpPr/>
          <p:nvPr/>
        </p:nvGrpSpPr>
        <p:grpSpPr>
          <a:xfrm flipH="1">
            <a:off x="1268464" y="228975"/>
            <a:ext cx="694784" cy="460954"/>
            <a:chOff x="8100002" y="1449000"/>
            <a:chExt cx="694784" cy="460954"/>
          </a:xfrm>
        </p:grpSpPr>
        <p:sp>
          <p:nvSpPr>
            <p:cNvPr id="343" name="Google Shape;343;p14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14"/>
          <p:cNvGrpSpPr/>
          <p:nvPr/>
        </p:nvGrpSpPr>
        <p:grpSpPr>
          <a:xfrm flipH="1">
            <a:off x="8629563" y="882425"/>
            <a:ext cx="352825" cy="375425"/>
            <a:chOff x="7079975" y="409500"/>
            <a:chExt cx="352825" cy="375425"/>
          </a:xfrm>
        </p:grpSpPr>
        <p:sp>
          <p:nvSpPr>
            <p:cNvPr id="350" name="Google Shape;350;p14"/>
            <p:cNvSpPr/>
            <p:nvPr/>
          </p:nvSpPr>
          <p:spPr>
            <a:xfrm>
              <a:off x="7079975" y="465625"/>
              <a:ext cx="352825" cy="319300"/>
            </a:xfrm>
            <a:custGeom>
              <a:rect b="b" l="l" r="r" t="t"/>
              <a:pathLst>
                <a:path extrusionOk="0" h="12772" w="14113">
                  <a:moveTo>
                    <a:pt x="7057" y="1"/>
                  </a:moveTo>
                  <a:cubicBezTo>
                    <a:pt x="5382" y="1"/>
                    <a:pt x="3878" y="440"/>
                    <a:pt x="2854" y="1122"/>
                  </a:cubicBezTo>
                  <a:cubicBezTo>
                    <a:pt x="1179" y="2057"/>
                    <a:pt x="0" y="4204"/>
                    <a:pt x="0" y="6699"/>
                  </a:cubicBezTo>
                  <a:cubicBezTo>
                    <a:pt x="0" y="10057"/>
                    <a:pt x="2106" y="12772"/>
                    <a:pt x="4707" y="12772"/>
                  </a:cubicBezTo>
                  <a:cubicBezTo>
                    <a:pt x="5561" y="12772"/>
                    <a:pt x="6366" y="12479"/>
                    <a:pt x="7057" y="11959"/>
                  </a:cubicBezTo>
                  <a:cubicBezTo>
                    <a:pt x="7748" y="12479"/>
                    <a:pt x="8552" y="12772"/>
                    <a:pt x="9414" y="12772"/>
                  </a:cubicBezTo>
                  <a:cubicBezTo>
                    <a:pt x="12007" y="12772"/>
                    <a:pt x="14113" y="10057"/>
                    <a:pt x="14113" y="6699"/>
                  </a:cubicBezTo>
                  <a:cubicBezTo>
                    <a:pt x="14113" y="4204"/>
                    <a:pt x="12942" y="2057"/>
                    <a:pt x="11268" y="1122"/>
                  </a:cubicBezTo>
                  <a:cubicBezTo>
                    <a:pt x="10243" y="440"/>
                    <a:pt x="8739" y="1"/>
                    <a:pt x="7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7208625" y="409500"/>
              <a:ext cx="51225" cy="83800"/>
            </a:xfrm>
            <a:custGeom>
              <a:rect b="b" l="l" r="r" t="t"/>
              <a:pathLst>
                <a:path extrusionOk="0" h="3352" w="2049">
                  <a:moveTo>
                    <a:pt x="332" y="1"/>
                  </a:moveTo>
                  <a:cubicBezTo>
                    <a:pt x="237" y="1"/>
                    <a:pt x="142" y="47"/>
                    <a:pt x="90" y="132"/>
                  </a:cubicBezTo>
                  <a:cubicBezTo>
                    <a:pt x="0" y="270"/>
                    <a:pt x="41" y="449"/>
                    <a:pt x="179" y="530"/>
                  </a:cubicBezTo>
                  <a:cubicBezTo>
                    <a:pt x="984" y="1034"/>
                    <a:pt x="1447" y="2083"/>
                    <a:pt x="1277" y="3018"/>
                  </a:cubicBezTo>
                  <a:cubicBezTo>
                    <a:pt x="1244" y="3172"/>
                    <a:pt x="1350" y="3319"/>
                    <a:pt x="1504" y="3351"/>
                  </a:cubicBezTo>
                  <a:lnTo>
                    <a:pt x="1553" y="3351"/>
                  </a:lnTo>
                  <a:cubicBezTo>
                    <a:pt x="1691" y="3351"/>
                    <a:pt x="1813" y="3254"/>
                    <a:pt x="1837" y="3115"/>
                  </a:cubicBezTo>
                  <a:cubicBezTo>
                    <a:pt x="2049" y="1945"/>
                    <a:pt x="1496" y="677"/>
                    <a:pt x="480" y="43"/>
                  </a:cubicBezTo>
                  <a:cubicBezTo>
                    <a:pt x="434" y="14"/>
                    <a:pt x="383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7208425" y="485500"/>
              <a:ext cx="76625" cy="24650"/>
            </a:xfrm>
            <a:custGeom>
              <a:rect b="b" l="l" r="r" t="t"/>
              <a:pathLst>
                <a:path extrusionOk="0" h="986" w="3065">
                  <a:moveTo>
                    <a:pt x="1582" y="0"/>
                  </a:moveTo>
                  <a:cubicBezTo>
                    <a:pt x="1071" y="0"/>
                    <a:pt x="559" y="159"/>
                    <a:pt x="146" y="474"/>
                  </a:cubicBezTo>
                  <a:cubicBezTo>
                    <a:pt x="24" y="563"/>
                    <a:pt x="0" y="742"/>
                    <a:pt x="98" y="872"/>
                  </a:cubicBezTo>
                  <a:cubicBezTo>
                    <a:pt x="155" y="945"/>
                    <a:pt x="236" y="986"/>
                    <a:pt x="325" y="986"/>
                  </a:cubicBezTo>
                  <a:cubicBezTo>
                    <a:pt x="382" y="986"/>
                    <a:pt x="447" y="962"/>
                    <a:pt x="496" y="921"/>
                  </a:cubicBezTo>
                  <a:cubicBezTo>
                    <a:pt x="801" y="692"/>
                    <a:pt x="1190" y="576"/>
                    <a:pt x="1578" y="576"/>
                  </a:cubicBezTo>
                  <a:cubicBezTo>
                    <a:pt x="1934" y="576"/>
                    <a:pt x="2289" y="674"/>
                    <a:pt x="2577" y="872"/>
                  </a:cubicBezTo>
                  <a:cubicBezTo>
                    <a:pt x="2627" y="906"/>
                    <a:pt x="2683" y="923"/>
                    <a:pt x="2739" y="923"/>
                  </a:cubicBezTo>
                  <a:cubicBezTo>
                    <a:pt x="2831" y="923"/>
                    <a:pt x="2920" y="879"/>
                    <a:pt x="2975" y="799"/>
                  </a:cubicBezTo>
                  <a:cubicBezTo>
                    <a:pt x="3065" y="669"/>
                    <a:pt x="3032" y="490"/>
                    <a:pt x="2902" y="401"/>
                  </a:cubicBezTo>
                  <a:cubicBezTo>
                    <a:pt x="2514" y="133"/>
                    <a:pt x="2048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14"/>
          <p:cNvGrpSpPr/>
          <p:nvPr/>
        </p:nvGrpSpPr>
        <p:grpSpPr>
          <a:xfrm>
            <a:off x="7232331" y="226075"/>
            <a:ext cx="939606" cy="4107587"/>
            <a:chOff x="7232331" y="226075"/>
            <a:chExt cx="939606" cy="4107587"/>
          </a:xfrm>
        </p:grpSpPr>
        <p:grpSp>
          <p:nvGrpSpPr>
            <p:cNvPr id="354" name="Google Shape;354;p14"/>
            <p:cNvGrpSpPr/>
            <p:nvPr/>
          </p:nvGrpSpPr>
          <p:grpSpPr>
            <a:xfrm flipH="1">
              <a:off x="7232331" y="4263463"/>
              <a:ext cx="262069" cy="70200"/>
              <a:chOff x="7931225" y="3954075"/>
              <a:chExt cx="262069" cy="70200"/>
            </a:xfrm>
          </p:grpSpPr>
          <p:sp>
            <p:nvSpPr>
              <p:cNvPr id="355" name="Google Shape;355;p14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" name="Google Shape;357;p14"/>
            <p:cNvGrpSpPr/>
            <p:nvPr/>
          </p:nvGrpSpPr>
          <p:grpSpPr>
            <a:xfrm flipH="1">
              <a:off x="7909869" y="226075"/>
              <a:ext cx="262069" cy="70200"/>
              <a:chOff x="7931225" y="3954075"/>
              <a:chExt cx="262069" cy="70200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0" name="Google Shape;360;p14"/>
          <p:cNvGrpSpPr/>
          <p:nvPr/>
        </p:nvGrpSpPr>
        <p:grpSpPr>
          <a:xfrm>
            <a:off x="944487" y="929973"/>
            <a:ext cx="7186475" cy="3926719"/>
            <a:chOff x="944487" y="929973"/>
            <a:chExt cx="7186475" cy="3926719"/>
          </a:xfrm>
        </p:grpSpPr>
        <p:grpSp>
          <p:nvGrpSpPr>
            <p:cNvPr id="361" name="Google Shape;361;p14"/>
            <p:cNvGrpSpPr/>
            <p:nvPr/>
          </p:nvGrpSpPr>
          <p:grpSpPr>
            <a:xfrm flipH="1">
              <a:off x="7844785" y="4570550"/>
              <a:ext cx="286177" cy="286142"/>
              <a:chOff x="6154325" y="4381100"/>
              <a:chExt cx="286177" cy="286142"/>
            </a:xfrm>
          </p:grpSpPr>
          <p:sp>
            <p:nvSpPr>
              <p:cNvPr id="362" name="Google Shape;362;p14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rect b="b" l="l" r="r" t="t"/>
                <a:pathLst>
                  <a:path extrusionOk="0" h="570" w="4895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rect b="b" l="l" r="r" t="t"/>
                <a:pathLst>
                  <a:path extrusionOk="0" h="4887" w="57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" name="Google Shape;365;p14"/>
            <p:cNvGrpSpPr/>
            <p:nvPr/>
          </p:nvGrpSpPr>
          <p:grpSpPr>
            <a:xfrm flipH="1">
              <a:off x="944487" y="929973"/>
              <a:ext cx="286175" cy="280315"/>
              <a:chOff x="4428913" y="967436"/>
              <a:chExt cx="286175" cy="280315"/>
            </a:xfrm>
          </p:grpSpPr>
          <p:sp>
            <p:nvSpPr>
              <p:cNvPr id="366" name="Google Shape;366;p14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rect b="b" l="l" r="r" t="t"/>
                <a:pathLst>
                  <a:path extrusionOk="0" h="7606" w="835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rect b="b" l="l" r="r" t="t"/>
                <a:pathLst>
                  <a:path extrusionOk="0" h="675" w="676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rect b="b" l="l" r="r" t="t"/>
                <a:pathLst>
                  <a:path extrusionOk="0" h="4171" w="635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0" name="Google Shape;370;p14"/>
          <p:cNvSpPr/>
          <p:nvPr/>
        </p:nvSpPr>
        <p:spPr>
          <a:xfrm>
            <a:off x="712838" y="188088"/>
            <a:ext cx="153675" cy="146150"/>
          </a:xfrm>
          <a:custGeom>
            <a:rect b="b" l="l" r="r" t="t"/>
            <a:pathLst>
              <a:path extrusionOk="0" h="5846" w="6147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14"/>
          <p:cNvGrpSpPr/>
          <p:nvPr/>
        </p:nvGrpSpPr>
        <p:grpSpPr>
          <a:xfrm flipH="1" rot="-5400000">
            <a:off x="8454360" y="488653"/>
            <a:ext cx="145426" cy="192671"/>
            <a:chOff x="3309425" y="803300"/>
            <a:chExt cx="97575" cy="129275"/>
          </a:xfrm>
        </p:grpSpPr>
        <p:sp>
          <p:nvSpPr>
            <p:cNvPr id="372" name="Google Shape;372;p14"/>
            <p:cNvSpPr/>
            <p:nvPr/>
          </p:nvSpPr>
          <p:spPr>
            <a:xfrm>
              <a:off x="3316525" y="810400"/>
              <a:ext cx="83350" cy="115050"/>
            </a:xfrm>
            <a:custGeom>
              <a:rect b="b" l="l" r="r" t="t"/>
              <a:pathLst>
                <a:path extrusionOk="0" h="4602" w="3334">
                  <a:moveTo>
                    <a:pt x="1" y="1"/>
                  </a:moveTo>
                  <a:lnTo>
                    <a:pt x="1" y="4602"/>
                  </a:lnTo>
                  <a:lnTo>
                    <a:pt x="3334" y="2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309425" y="803300"/>
              <a:ext cx="97575" cy="129275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_1_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"/>
          <p:cNvSpPr txBox="1"/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6" name="Google Shape;376;p15"/>
          <p:cNvSpPr txBox="1"/>
          <p:nvPr>
            <p:ph hasCustomPrompt="1" idx="2" type="title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15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15"/>
          <p:cNvGrpSpPr/>
          <p:nvPr/>
        </p:nvGrpSpPr>
        <p:grpSpPr>
          <a:xfrm>
            <a:off x="1875550" y="4344313"/>
            <a:ext cx="262069" cy="70200"/>
            <a:chOff x="7931225" y="3954075"/>
            <a:chExt cx="262069" cy="70200"/>
          </a:xfrm>
        </p:grpSpPr>
        <p:sp>
          <p:nvSpPr>
            <p:cNvPr id="379" name="Google Shape;379;p15"/>
            <p:cNvSpPr/>
            <p:nvPr/>
          </p:nvSpPr>
          <p:spPr>
            <a:xfrm>
              <a:off x="7982255" y="3954075"/>
              <a:ext cx="211039" cy="19443"/>
            </a:xfrm>
            <a:custGeom>
              <a:rect b="b" l="l" r="r" t="t"/>
              <a:pathLst>
                <a:path extrusionOk="0" h="570" w="6187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7931225" y="4004832"/>
              <a:ext cx="211346" cy="19443"/>
            </a:xfrm>
            <a:custGeom>
              <a:rect b="b" l="l" r="r" t="t"/>
              <a:pathLst>
                <a:path extrusionOk="0" h="570" w="6196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5"/>
          <p:cNvGrpSpPr/>
          <p:nvPr/>
        </p:nvGrpSpPr>
        <p:grpSpPr>
          <a:xfrm>
            <a:off x="745975" y="255838"/>
            <a:ext cx="1129575" cy="4731075"/>
            <a:chOff x="745975" y="255838"/>
            <a:chExt cx="1129575" cy="4731075"/>
          </a:xfrm>
        </p:grpSpPr>
        <p:sp>
          <p:nvSpPr>
            <p:cNvPr id="382" name="Google Shape;382;p15"/>
            <p:cNvSpPr/>
            <p:nvPr/>
          </p:nvSpPr>
          <p:spPr>
            <a:xfrm>
              <a:off x="1721875" y="4840763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745975" y="255838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15"/>
          <p:cNvGrpSpPr/>
          <p:nvPr/>
        </p:nvGrpSpPr>
        <p:grpSpPr>
          <a:xfrm>
            <a:off x="1838701" y="289541"/>
            <a:ext cx="6399599" cy="192671"/>
            <a:chOff x="1838701" y="289541"/>
            <a:chExt cx="6399599" cy="192671"/>
          </a:xfrm>
        </p:grpSpPr>
        <p:grpSp>
          <p:nvGrpSpPr>
            <p:cNvPr id="385" name="Google Shape;385;p15"/>
            <p:cNvGrpSpPr/>
            <p:nvPr/>
          </p:nvGrpSpPr>
          <p:grpSpPr>
            <a:xfrm rot="10800000">
              <a:off x="1838701" y="289541"/>
              <a:ext cx="145426" cy="192671"/>
              <a:chOff x="3309425" y="803300"/>
              <a:chExt cx="97575" cy="129275"/>
            </a:xfrm>
          </p:grpSpPr>
          <p:sp>
            <p:nvSpPr>
              <p:cNvPr id="386" name="Google Shape;386;p1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15"/>
            <p:cNvGrpSpPr/>
            <p:nvPr/>
          </p:nvGrpSpPr>
          <p:grpSpPr>
            <a:xfrm rot="5400000">
              <a:off x="8069251" y="313153"/>
              <a:ext cx="145426" cy="192671"/>
              <a:chOff x="3309425" y="803300"/>
              <a:chExt cx="97575" cy="129275"/>
            </a:xfrm>
          </p:grpSpPr>
          <p:sp>
            <p:nvSpPr>
              <p:cNvPr id="389" name="Google Shape;389;p1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1" name="Google Shape;391;p15"/>
          <p:cNvGrpSpPr/>
          <p:nvPr/>
        </p:nvGrpSpPr>
        <p:grpSpPr>
          <a:xfrm flipH="1">
            <a:off x="7110113" y="401988"/>
            <a:ext cx="551600" cy="504650"/>
            <a:chOff x="1563700" y="533575"/>
            <a:chExt cx="551600" cy="504650"/>
          </a:xfrm>
        </p:grpSpPr>
        <p:sp>
          <p:nvSpPr>
            <p:cNvPr id="392" name="Google Shape;392;p15"/>
            <p:cNvSpPr/>
            <p:nvPr/>
          </p:nvSpPr>
          <p:spPr>
            <a:xfrm>
              <a:off x="1563700" y="536325"/>
              <a:ext cx="551600" cy="485850"/>
            </a:xfrm>
            <a:custGeom>
              <a:rect b="b" l="l" r="r" t="t"/>
              <a:pathLst>
                <a:path extrusionOk="0" h="19434" w="22064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1616325" y="832000"/>
              <a:ext cx="29900" cy="42000"/>
            </a:xfrm>
            <a:custGeom>
              <a:rect b="b" l="l" r="r" t="t"/>
              <a:pathLst>
                <a:path extrusionOk="0" h="1680" w="1196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1590725" y="536400"/>
              <a:ext cx="524575" cy="485775"/>
            </a:xfrm>
            <a:custGeom>
              <a:rect b="b" l="l" r="r" t="t"/>
              <a:pathLst>
                <a:path extrusionOk="0" h="19431" w="20983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1790300" y="730100"/>
              <a:ext cx="98200" cy="98175"/>
            </a:xfrm>
            <a:custGeom>
              <a:rect b="b" l="l" r="r" t="t"/>
              <a:pathLst>
                <a:path extrusionOk="0" h="3927" w="3928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1686850" y="974775"/>
              <a:ext cx="63450" cy="63450"/>
            </a:xfrm>
            <a:custGeom>
              <a:rect b="b" l="l" r="r" t="t"/>
              <a:pathLst>
                <a:path extrusionOk="0" h="2538" w="2538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1717350" y="5335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15"/>
          <p:cNvGrpSpPr/>
          <p:nvPr/>
        </p:nvGrpSpPr>
        <p:grpSpPr>
          <a:xfrm>
            <a:off x="2275138" y="960173"/>
            <a:ext cx="5903313" cy="3957032"/>
            <a:chOff x="2275138" y="960173"/>
            <a:chExt cx="5903313" cy="3957032"/>
          </a:xfrm>
        </p:grpSpPr>
        <p:grpSp>
          <p:nvGrpSpPr>
            <p:cNvPr id="399" name="Google Shape;399;p15"/>
            <p:cNvGrpSpPr/>
            <p:nvPr/>
          </p:nvGrpSpPr>
          <p:grpSpPr>
            <a:xfrm>
              <a:off x="2275138" y="4631063"/>
              <a:ext cx="286177" cy="286142"/>
              <a:chOff x="6154325" y="4381100"/>
              <a:chExt cx="286177" cy="286142"/>
            </a:xfrm>
          </p:grpSpPr>
          <p:sp>
            <p:nvSpPr>
              <p:cNvPr id="400" name="Google Shape;400;p15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rect b="b" l="l" r="r" t="t"/>
                <a:pathLst>
                  <a:path extrusionOk="0" h="570" w="4895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rect b="b" l="l" r="r" t="t"/>
                <a:pathLst>
                  <a:path extrusionOk="0" h="4887" w="57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" name="Google Shape;403;p15"/>
            <p:cNvGrpSpPr/>
            <p:nvPr/>
          </p:nvGrpSpPr>
          <p:grpSpPr>
            <a:xfrm>
              <a:off x="7892275" y="960173"/>
              <a:ext cx="286175" cy="280315"/>
              <a:chOff x="4428913" y="967436"/>
              <a:chExt cx="286175" cy="280315"/>
            </a:xfrm>
          </p:grpSpPr>
          <p:sp>
            <p:nvSpPr>
              <p:cNvPr id="404" name="Google Shape;404;p15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rect b="b" l="l" r="r" t="t"/>
                <a:pathLst>
                  <a:path extrusionOk="0" h="7606" w="835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rect b="b" l="l" r="r" t="t"/>
                <a:pathLst>
                  <a:path extrusionOk="0" h="675" w="676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rect b="b" l="l" r="r" t="t"/>
                <a:pathLst>
                  <a:path extrusionOk="0" h="4171" w="635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8" name="Google Shape;408;p15"/>
          <p:cNvGrpSpPr/>
          <p:nvPr/>
        </p:nvGrpSpPr>
        <p:grpSpPr>
          <a:xfrm>
            <a:off x="274750" y="813563"/>
            <a:ext cx="8678805" cy="65748"/>
            <a:chOff x="274750" y="813563"/>
            <a:chExt cx="8678805" cy="65748"/>
          </a:xfrm>
        </p:grpSpPr>
        <p:sp>
          <p:nvSpPr>
            <p:cNvPr id="409" name="Google Shape;409;p15"/>
            <p:cNvSpPr/>
            <p:nvPr/>
          </p:nvSpPr>
          <p:spPr>
            <a:xfrm>
              <a:off x="274750" y="813562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8515450" y="813562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942693" y="4315740"/>
            <a:ext cx="518063" cy="551051"/>
            <a:chOff x="-310500" y="351000"/>
            <a:chExt cx="564770" cy="600732"/>
          </a:xfrm>
        </p:grpSpPr>
        <p:sp>
          <p:nvSpPr>
            <p:cNvPr id="412" name="Google Shape;412;p15"/>
            <p:cNvSpPr/>
            <p:nvPr/>
          </p:nvSpPr>
          <p:spPr>
            <a:xfrm>
              <a:off x="-310500" y="351000"/>
              <a:ext cx="564770" cy="600732"/>
            </a:xfrm>
            <a:custGeom>
              <a:rect b="b" l="l" r="r" t="t"/>
              <a:pathLst>
                <a:path extrusionOk="0" h="19536" w="18365">
                  <a:moveTo>
                    <a:pt x="16194" y="578"/>
                  </a:moveTo>
                  <a:cubicBezTo>
                    <a:pt x="17081" y="578"/>
                    <a:pt x="17796" y="1293"/>
                    <a:pt x="17796" y="2179"/>
                  </a:cubicBezTo>
                  <a:lnTo>
                    <a:pt x="17796" y="17365"/>
                  </a:lnTo>
                  <a:cubicBezTo>
                    <a:pt x="17796" y="18243"/>
                    <a:pt x="17081" y="18967"/>
                    <a:pt x="16194" y="18967"/>
                  </a:cubicBezTo>
                  <a:lnTo>
                    <a:pt x="2171" y="18967"/>
                  </a:lnTo>
                  <a:cubicBezTo>
                    <a:pt x="1293" y="18967"/>
                    <a:pt x="570" y="18243"/>
                    <a:pt x="570" y="17365"/>
                  </a:cubicBezTo>
                  <a:lnTo>
                    <a:pt x="570" y="2179"/>
                  </a:lnTo>
                  <a:cubicBezTo>
                    <a:pt x="570" y="1293"/>
                    <a:pt x="1293" y="578"/>
                    <a:pt x="2171" y="578"/>
                  </a:cubicBezTo>
                  <a:close/>
                  <a:moveTo>
                    <a:pt x="2171" y="1"/>
                  </a:moveTo>
                  <a:cubicBezTo>
                    <a:pt x="976" y="1"/>
                    <a:pt x="1" y="976"/>
                    <a:pt x="1" y="2171"/>
                  </a:cubicBezTo>
                  <a:lnTo>
                    <a:pt x="1" y="17357"/>
                  </a:lnTo>
                  <a:cubicBezTo>
                    <a:pt x="1" y="18560"/>
                    <a:pt x="976" y="19536"/>
                    <a:pt x="2171" y="19536"/>
                  </a:cubicBezTo>
                  <a:lnTo>
                    <a:pt x="16194" y="19536"/>
                  </a:lnTo>
                  <a:cubicBezTo>
                    <a:pt x="17389" y="19536"/>
                    <a:pt x="18365" y="18560"/>
                    <a:pt x="18365" y="17357"/>
                  </a:cubicBezTo>
                  <a:lnTo>
                    <a:pt x="18365" y="2171"/>
                  </a:lnTo>
                  <a:cubicBezTo>
                    <a:pt x="18365" y="976"/>
                    <a:pt x="17389" y="1"/>
                    <a:pt x="16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-225257" y="619486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-99760" y="619486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25982" y="619486"/>
              <a:ext cx="143276" cy="267771"/>
            </a:xfrm>
            <a:custGeom>
              <a:rect b="b" l="l" r="r" t="t"/>
              <a:pathLst>
                <a:path extrusionOk="0" h="8708" w="4659">
                  <a:moveTo>
                    <a:pt x="4090" y="570"/>
                  </a:moveTo>
                  <a:lnTo>
                    <a:pt x="4090" y="8130"/>
                  </a:lnTo>
                  <a:lnTo>
                    <a:pt x="570" y="8130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8423"/>
                  </a:lnTo>
                  <a:cubicBezTo>
                    <a:pt x="1" y="8577"/>
                    <a:pt x="131" y="8707"/>
                    <a:pt x="285" y="8707"/>
                  </a:cubicBezTo>
                  <a:lnTo>
                    <a:pt x="4374" y="8707"/>
                  </a:lnTo>
                  <a:cubicBezTo>
                    <a:pt x="4529" y="8707"/>
                    <a:pt x="4659" y="8577"/>
                    <a:pt x="4659" y="8423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-225257" y="745227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-99760" y="745227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-216493" y="420743"/>
              <a:ext cx="377026" cy="147016"/>
            </a:xfrm>
            <a:custGeom>
              <a:rect b="b" l="l" r="r" t="t"/>
              <a:pathLst>
                <a:path extrusionOk="0" h="4781" w="12260">
                  <a:moveTo>
                    <a:pt x="0" y="1"/>
                  </a:moveTo>
                  <a:lnTo>
                    <a:pt x="0" y="4781"/>
                  </a:lnTo>
                  <a:lnTo>
                    <a:pt x="12259" y="4781"/>
                  </a:lnTo>
                  <a:lnTo>
                    <a:pt x="12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-185003" y="682249"/>
              <a:ext cx="59537" cy="17773"/>
            </a:xfrm>
            <a:custGeom>
              <a:rect b="b" l="l" r="r" t="t"/>
              <a:pathLst>
                <a:path extrusionOk="0" h="578" w="1936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77"/>
                    <a:pt x="285" y="577"/>
                  </a:cubicBezTo>
                  <a:lnTo>
                    <a:pt x="1651" y="577"/>
                  </a:lnTo>
                  <a:cubicBezTo>
                    <a:pt x="1813" y="577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-185003" y="807989"/>
              <a:ext cx="59537" cy="17527"/>
            </a:xfrm>
            <a:custGeom>
              <a:rect b="b" l="l" r="r" t="t"/>
              <a:pathLst>
                <a:path extrusionOk="0" h="570" w="1936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651" y="569"/>
                  </a:lnTo>
                  <a:cubicBezTo>
                    <a:pt x="1813" y="569"/>
                    <a:pt x="1935" y="439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-57754" y="807989"/>
              <a:ext cx="59537" cy="17527"/>
            </a:xfrm>
            <a:custGeom>
              <a:rect b="b" l="l" r="r" t="t"/>
              <a:pathLst>
                <a:path extrusionOk="0" h="570" w="1936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1651" y="569"/>
                  </a:lnTo>
                  <a:cubicBezTo>
                    <a:pt x="1805" y="569"/>
                    <a:pt x="1935" y="439"/>
                    <a:pt x="1935" y="285"/>
                  </a:cubicBezTo>
                  <a:cubicBezTo>
                    <a:pt x="1935" y="130"/>
                    <a:pt x="1805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67005" y="720749"/>
              <a:ext cx="59506" cy="17527"/>
            </a:xfrm>
            <a:custGeom>
              <a:rect b="b" l="l" r="r" t="t"/>
              <a:pathLst>
                <a:path extrusionOk="0" h="570" w="1935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69"/>
                    <a:pt x="285" y="569"/>
                  </a:cubicBezTo>
                  <a:lnTo>
                    <a:pt x="1650" y="569"/>
                  </a:lnTo>
                  <a:cubicBezTo>
                    <a:pt x="1813" y="569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67005" y="768721"/>
              <a:ext cx="59506" cy="17527"/>
            </a:xfrm>
            <a:custGeom>
              <a:rect b="b" l="l" r="r" t="t"/>
              <a:pathLst>
                <a:path extrusionOk="0" h="570" w="1935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1650" y="570"/>
                  </a:lnTo>
                  <a:cubicBezTo>
                    <a:pt x="1813" y="570"/>
                    <a:pt x="1935" y="448"/>
                    <a:pt x="1935" y="285"/>
                  </a:cubicBezTo>
                  <a:cubicBezTo>
                    <a:pt x="1935" y="131"/>
                    <a:pt x="1813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64000" y="786987"/>
              <a:ext cx="17775" cy="59532"/>
            </a:xfrm>
            <a:custGeom>
              <a:rect b="b" l="l" r="r" t="t"/>
              <a:pathLst>
                <a:path extrusionOk="0" h="1936" w="578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lnTo>
                    <a:pt x="0" y="1651"/>
                  </a:lnTo>
                  <a:cubicBezTo>
                    <a:pt x="0" y="1805"/>
                    <a:pt x="130" y="1935"/>
                    <a:pt x="285" y="1935"/>
                  </a:cubicBezTo>
                  <a:cubicBezTo>
                    <a:pt x="448" y="1935"/>
                    <a:pt x="578" y="1805"/>
                    <a:pt x="578" y="1651"/>
                  </a:cubicBezTo>
                  <a:lnTo>
                    <a:pt x="578" y="285"/>
                  </a:lnTo>
                  <a:cubicBezTo>
                    <a:pt x="578" y="130"/>
                    <a:pt x="448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52496" y="667365"/>
              <a:ext cx="49019" cy="47386"/>
            </a:xfrm>
            <a:custGeom>
              <a:rect b="b" l="l" r="r" t="t"/>
              <a:pathLst>
                <a:path extrusionOk="0" h="1541" w="1594">
                  <a:moveTo>
                    <a:pt x="309" y="0"/>
                  </a:moveTo>
                  <a:cubicBezTo>
                    <a:pt x="236" y="0"/>
                    <a:pt x="163" y="29"/>
                    <a:pt x="106" y="86"/>
                  </a:cubicBezTo>
                  <a:cubicBezTo>
                    <a:pt x="0" y="200"/>
                    <a:pt x="0" y="378"/>
                    <a:pt x="106" y="492"/>
                  </a:cubicBezTo>
                  <a:lnTo>
                    <a:pt x="1073" y="1460"/>
                  </a:lnTo>
                  <a:cubicBezTo>
                    <a:pt x="1130" y="1517"/>
                    <a:pt x="1203" y="1541"/>
                    <a:pt x="1276" y="1541"/>
                  </a:cubicBezTo>
                  <a:cubicBezTo>
                    <a:pt x="1350" y="1541"/>
                    <a:pt x="1423" y="1517"/>
                    <a:pt x="1480" y="1460"/>
                  </a:cubicBezTo>
                  <a:cubicBezTo>
                    <a:pt x="1594" y="1346"/>
                    <a:pt x="1594" y="1167"/>
                    <a:pt x="1480" y="1053"/>
                  </a:cubicBezTo>
                  <a:lnTo>
                    <a:pt x="512" y="86"/>
                  </a:lnTo>
                  <a:cubicBezTo>
                    <a:pt x="455" y="29"/>
                    <a:pt x="382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52496" y="667365"/>
              <a:ext cx="49019" cy="47386"/>
            </a:xfrm>
            <a:custGeom>
              <a:rect b="b" l="l" r="r" t="t"/>
              <a:pathLst>
                <a:path extrusionOk="0" h="1541" w="1594">
                  <a:moveTo>
                    <a:pt x="1276" y="0"/>
                  </a:moveTo>
                  <a:cubicBezTo>
                    <a:pt x="1203" y="0"/>
                    <a:pt x="1130" y="29"/>
                    <a:pt x="1073" y="86"/>
                  </a:cubicBezTo>
                  <a:lnTo>
                    <a:pt x="114" y="1053"/>
                  </a:lnTo>
                  <a:cubicBezTo>
                    <a:pt x="0" y="1167"/>
                    <a:pt x="0" y="1346"/>
                    <a:pt x="114" y="1460"/>
                  </a:cubicBezTo>
                  <a:cubicBezTo>
                    <a:pt x="163" y="1517"/>
                    <a:pt x="236" y="1541"/>
                    <a:pt x="309" y="1541"/>
                  </a:cubicBezTo>
                  <a:cubicBezTo>
                    <a:pt x="382" y="1541"/>
                    <a:pt x="455" y="1517"/>
                    <a:pt x="512" y="1460"/>
                  </a:cubicBezTo>
                  <a:lnTo>
                    <a:pt x="1480" y="492"/>
                  </a:lnTo>
                  <a:cubicBezTo>
                    <a:pt x="1594" y="378"/>
                    <a:pt x="1594" y="200"/>
                    <a:pt x="1480" y="86"/>
                  </a:cubicBezTo>
                  <a:cubicBezTo>
                    <a:pt x="1423" y="29"/>
                    <a:pt x="135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9272" y="777485"/>
              <a:ext cx="22296" cy="22263"/>
            </a:xfrm>
            <a:custGeom>
              <a:rect b="b" l="l" r="r" t="t"/>
              <a:pathLst>
                <a:path extrusionOk="0" h="724" w="725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-39272" y="835481"/>
              <a:ext cx="22296" cy="22263"/>
            </a:xfrm>
            <a:custGeom>
              <a:rect b="b" l="l" r="r" t="t"/>
              <a:pathLst>
                <a:path extrusionOk="0" h="724" w="725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1_1_1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 txBox="1"/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1" name="Google Shape;431;p16"/>
          <p:cNvSpPr txBox="1"/>
          <p:nvPr>
            <p:ph hasCustomPrompt="1" idx="2" type="title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6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16"/>
          <p:cNvGrpSpPr/>
          <p:nvPr/>
        </p:nvGrpSpPr>
        <p:grpSpPr>
          <a:xfrm>
            <a:off x="7384657" y="4297708"/>
            <a:ext cx="1085961" cy="704918"/>
            <a:chOff x="2902900" y="4036900"/>
            <a:chExt cx="1275500" cy="827952"/>
          </a:xfrm>
        </p:grpSpPr>
        <p:sp>
          <p:nvSpPr>
            <p:cNvPr id="434" name="Google Shape;434;p16"/>
            <p:cNvSpPr/>
            <p:nvPr/>
          </p:nvSpPr>
          <p:spPr>
            <a:xfrm>
              <a:off x="3431391" y="4755844"/>
              <a:ext cx="175088" cy="49612"/>
            </a:xfrm>
            <a:custGeom>
              <a:rect b="b" l="l" r="r" t="t"/>
              <a:pathLst>
                <a:path extrusionOk="0" h="1440" w="5082">
                  <a:moveTo>
                    <a:pt x="0" y="1"/>
                  </a:moveTo>
                  <a:lnTo>
                    <a:pt x="0" y="1188"/>
                  </a:lnTo>
                  <a:cubicBezTo>
                    <a:pt x="0" y="1326"/>
                    <a:pt x="114" y="1440"/>
                    <a:pt x="260" y="1440"/>
                  </a:cubicBezTo>
                  <a:lnTo>
                    <a:pt x="4829" y="1440"/>
                  </a:lnTo>
                  <a:cubicBezTo>
                    <a:pt x="4967" y="1440"/>
                    <a:pt x="5081" y="1326"/>
                    <a:pt x="5081" y="1188"/>
                  </a:cubicBezTo>
                  <a:lnTo>
                    <a:pt x="5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974870" y="4036900"/>
              <a:ext cx="1131834" cy="728808"/>
            </a:xfrm>
            <a:custGeom>
              <a:rect b="b" l="l" r="r" t="t"/>
              <a:pathLst>
                <a:path extrusionOk="0" h="21154" w="32852">
                  <a:moveTo>
                    <a:pt x="30665" y="570"/>
                  </a:moveTo>
                  <a:cubicBezTo>
                    <a:pt x="31551" y="570"/>
                    <a:pt x="32274" y="1293"/>
                    <a:pt x="32274" y="2187"/>
                  </a:cubicBezTo>
                  <a:lnTo>
                    <a:pt x="32274" y="20584"/>
                  </a:lnTo>
                  <a:lnTo>
                    <a:pt x="569" y="20584"/>
                  </a:lnTo>
                  <a:lnTo>
                    <a:pt x="569" y="2187"/>
                  </a:lnTo>
                  <a:cubicBezTo>
                    <a:pt x="569" y="1293"/>
                    <a:pt x="1293" y="570"/>
                    <a:pt x="2187" y="570"/>
                  </a:cubicBezTo>
                  <a:close/>
                  <a:moveTo>
                    <a:pt x="2187" y="1"/>
                  </a:moveTo>
                  <a:cubicBezTo>
                    <a:pt x="984" y="1"/>
                    <a:pt x="0" y="976"/>
                    <a:pt x="0" y="2187"/>
                  </a:cubicBezTo>
                  <a:lnTo>
                    <a:pt x="0" y="20869"/>
                  </a:lnTo>
                  <a:cubicBezTo>
                    <a:pt x="0" y="21023"/>
                    <a:pt x="122" y="21153"/>
                    <a:pt x="285" y="21153"/>
                  </a:cubicBezTo>
                  <a:lnTo>
                    <a:pt x="32567" y="21153"/>
                  </a:lnTo>
                  <a:cubicBezTo>
                    <a:pt x="32721" y="21153"/>
                    <a:pt x="32851" y="21023"/>
                    <a:pt x="32851" y="20869"/>
                  </a:cubicBezTo>
                  <a:lnTo>
                    <a:pt x="32851" y="2187"/>
                  </a:lnTo>
                  <a:cubicBezTo>
                    <a:pt x="32851" y="976"/>
                    <a:pt x="31868" y="1"/>
                    <a:pt x="30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048252" y="4110007"/>
              <a:ext cx="985066" cy="582316"/>
            </a:xfrm>
            <a:custGeom>
              <a:rect b="b" l="l" r="r" t="t"/>
              <a:pathLst>
                <a:path extrusionOk="0" h="16902" w="28592">
                  <a:moveTo>
                    <a:pt x="675" y="0"/>
                  </a:moveTo>
                  <a:cubicBezTo>
                    <a:pt x="301" y="0"/>
                    <a:pt x="0" y="309"/>
                    <a:pt x="0" y="683"/>
                  </a:cubicBezTo>
                  <a:lnTo>
                    <a:pt x="0" y="16227"/>
                  </a:lnTo>
                  <a:cubicBezTo>
                    <a:pt x="0" y="16601"/>
                    <a:pt x="301" y="16901"/>
                    <a:pt x="675" y="16901"/>
                  </a:cubicBezTo>
                  <a:lnTo>
                    <a:pt x="27917" y="16901"/>
                  </a:lnTo>
                  <a:cubicBezTo>
                    <a:pt x="28291" y="16901"/>
                    <a:pt x="28591" y="16601"/>
                    <a:pt x="28591" y="16227"/>
                  </a:cubicBezTo>
                  <a:lnTo>
                    <a:pt x="28591" y="683"/>
                  </a:lnTo>
                  <a:cubicBezTo>
                    <a:pt x="28591" y="309"/>
                    <a:pt x="28291" y="0"/>
                    <a:pt x="27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902900" y="4746060"/>
              <a:ext cx="1275500" cy="118792"/>
            </a:xfrm>
            <a:custGeom>
              <a:rect b="b" l="l" r="r" t="t"/>
              <a:pathLst>
                <a:path extrusionOk="0" h="3448" w="37022">
                  <a:moveTo>
                    <a:pt x="36452" y="569"/>
                  </a:moveTo>
                  <a:lnTo>
                    <a:pt x="36452" y="1935"/>
                  </a:lnTo>
                  <a:cubicBezTo>
                    <a:pt x="36452" y="2455"/>
                    <a:pt x="36030" y="2878"/>
                    <a:pt x="35509" y="2878"/>
                  </a:cubicBezTo>
                  <a:lnTo>
                    <a:pt x="1512" y="2878"/>
                  </a:lnTo>
                  <a:cubicBezTo>
                    <a:pt x="992" y="2878"/>
                    <a:pt x="569" y="2455"/>
                    <a:pt x="569" y="1935"/>
                  </a:cubicBezTo>
                  <a:lnTo>
                    <a:pt x="569" y="569"/>
                  </a:lnTo>
                  <a:close/>
                  <a:moveTo>
                    <a:pt x="480" y="0"/>
                  </a:moveTo>
                  <a:cubicBezTo>
                    <a:pt x="211" y="0"/>
                    <a:pt x="0" y="212"/>
                    <a:pt x="0" y="480"/>
                  </a:cubicBezTo>
                  <a:lnTo>
                    <a:pt x="0" y="1935"/>
                  </a:lnTo>
                  <a:cubicBezTo>
                    <a:pt x="0" y="2772"/>
                    <a:pt x="675" y="3447"/>
                    <a:pt x="1512" y="3447"/>
                  </a:cubicBezTo>
                  <a:lnTo>
                    <a:pt x="35509" y="3447"/>
                  </a:lnTo>
                  <a:cubicBezTo>
                    <a:pt x="36347" y="3447"/>
                    <a:pt x="37022" y="2772"/>
                    <a:pt x="37022" y="1935"/>
                  </a:cubicBezTo>
                  <a:lnTo>
                    <a:pt x="37022" y="480"/>
                  </a:lnTo>
                  <a:cubicBezTo>
                    <a:pt x="37022" y="212"/>
                    <a:pt x="36810" y="0"/>
                    <a:pt x="36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16"/>
          <p:cNvGrpSpPr/>
          <p:nvPr/>
        </p:nvGrpSpPr>
        <p:grpSpPr>
          <a:xfrm>
            <a:off x="1795502" y="482575"/>
            <a:ext cx="694784" cy="460954"/>
            <a:chOff x="8100002" y="1449000"/>
            <a:chExt cx="694784" cy="460954"/>
          </a:xfrm>
        </p:grpSpPr>
        <p:sp>
          <p:nvSpPr>
            <p:cNvPr id="439" name="Google Shape;439;p16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16"/>
          <p:cNvGrpSpPr/>
          <p:nvPr/>
        </p:nvGrpSpPr>
        <p:grpSpPr>
          <a:xfrm flipH="1">
            <a:off x="2698181" y="263350"/>
            <a:ext cx="262069" cy="70200"/>
            <a:chOff x="7931225" y="3954075"/>
            <a:chExt cx="262069" cy="70200"/>
          </a:xfrm>
        </p:grpSpPr>
        <p:sp>
          <p:nvSpPr>
            <p:cNvPr id="446" name="Google Shape;446;p16"/>
            <p:cNvSpPr/>
            <p:nvPr/>
          </p:nvSpPr>
          <p:spPr>
            <a:xfrm>
              <a:off x="7982255" y="3954075"/>
              <a:ext cx="211039" cy="19443"/>
            </a:xfrm>
            <a:custGeom>
              <a:rect b="b" l="l" r="r" t="t"/>
              <a:pathLst>
                <a:path extrusionOk="0" h="570" w="6187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7931225" y="4004832"/>
              <a:ext cx="211346" cy="19443"/>
            </a:xfrm>
            <a:custGeom>
              <a:rect b="b" l="l" r="r" t="t"/>
              <a:pathLst>
                <a:path extrusionOk="0" h="570" w="6196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16"/>
          <p:cNvGrpSpPr/>
          <p:nvPr/>
        </p:nvGrpSpPr>
        <p:grpSpPr>
          <a:xfrm>
            <a:off x="2698166" y="4228738"/>
            <a:ext cx="6109049" cy="267499"/>
            <a:chOff x="2698166" y="4228738"/>
            <a:chExt cx="6109049" cy="267499"/>
          </a:xfrm>
        </p:grpSpPr>
        <p:grpSp>
          <p:nvGrpSpPr>
            <p:cNvPr id="449" name="Google Shape;449;p16"/>
            <p:cNvGrpSpPr/>
            <p:nvPr/>
          </p:nvGrpSpPr>
          <p:grpSpPr>
            <a:xfrm>
              <a:off x="8661789" y="4303566"/>
              <a:ext cx="145426" cy="192671"/>
              <a:chOff x="3309425" y="803300"/>
              <a:chExt cx="97575" cy="129275"/>
            </a:xfrm>
          </p:grpSpPr>
          <p:sp>
            <p:nvSpPr>
              <p:cNvPr id="450" name="Google Shape;450;p16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2" name="Google Shape;452;p16"/>
            <p:cNvGrpSpPr/>
            <p:nvPr/>
          </p:nvGrpSpPr>
          <p:grpSpPr>
            <a:xfrm rot="-5400000">
              <a:off x="2721789" y="4205116"/>
              <a:ext cx="145426" cy="192671"/>
              <a:chOff x="3309425" y="803300"/>
              <a:chExt cx="97575" cy="129275"/>
            </a:xfrm>
          </p:grpSpPr>
          <p:sp>
            <p:nvSpPr>
              <p:cNvPr id="453" name="Google Shape;453;p16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5" name="Google Shape;455;p16"/>
          <p:cNvGrpSpPr/>
          <p:nvPr/>
        </p:nvGrpSpPr>
        <p:grpSpPr>
          <a:xfrm>
            <a:off x="1152950" y="959648"/>
            <a:ext cx="6231699" cy="3229696"/>
            <a:chOff x="1152950" y="959648"/>
            <a:chExt cx="6231699" cy="3229696"/>
          </a:xfrm>
        </p:grpSpPr>
        <p:grpSp>
          <p:nvGrpSpPr>
            <p:cNvPr id="456" name="Google Shape;456;p16"/>
            <p:cNvGrpSpPr/>
            <p:nvPr/>
          </p:nvGrpSpPr>
          <p:grpSpPr>
            <a:xfrm>
              <a:off x="7122575" y="3939925"/>
              <a:ext cx="262074" cy="249419"/>
              <a:chOff x="8082900" y="1984375"/>
              <a:chExt cx="262074" cy="249419"/>
            </a:xfrm>
          </p:grpSpPr>
          <p:sp>
            <p:nvSpPr>
              <p:cNvPr id="457" name="Google Shape;457;p16"/>
              <p:cNvSpPr/>
              <p:nvPr/>
            </p:nvSpPr>
            <p:spPr>
              <a:xfrm>
                <a:off x="8082900" y="1993188"/>
                <a:ext cx="262074" cy="232036"/>
              </a:xfrm>
              <a:custGeom>
                <a:rect b="b" l="l" r="r" t="t"/>
                <a:pathLst>
                  <a:path extrusionOk="0" h="7609" w="8594">
                    <a:moveTo>
                      <a:pt x="4300" y="0"/>
                    </a:moveTo>
                    <a:cubicBezTo>
                      <a:pt x="2756" y="0"/>
                      <a:pt x="1302" y="945"/>
                      <a:pt x="733" y="2475"/>
                    </a:cubicBezTo>
                    <a:cubicBezTo>
                      <a:pt x="1" y="4443"/>
                      <a:pt x="1001" y="6630"/>
                      <a:pt x="2968" y="7369"/>
                    </a:cubicBezTo>
                    <a:cubicBezTo>
                      <a:pt x="3405" y="7532"/>
                      <a:pt x="3853" y="7609"/>
                      <a:pt x="4294" y="7609"/>
                    </a:cubicBezTo>
                    <a:cubicBezTo>
                      <a:pt x="5836" y="7609"/>
                      <a:pt x="7287" y="6664"/>
                      <a:pt x="7862" y="5134"/>
                    </a:cubicBezTo>
                    <a:cubicBezTo>
                      <a:pt x="8594" y="3166"/>
                      <a:pt x="7594" y="971"/>
                      <a:pt x="5627" y="240"/>
                    </a:cubicBezTo>
                    <a:cubicBezTo>
                      <a:pt x="5189" y="77"/>
                      <a:pt x="4741" y="0"/>
                      <a:pt x="4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8089121" y="1984375"/>
                <a:ext cx="249419" cy="249419"/>
              </a:xfrm>
              <a:custGeom>
                <a:rect b="b" l="l" r="r" t="t"/>
                <a:pathLst>
                  <a:path extrusionOk="0" h="8179" w="8179">
                    <a:moveTo>
                      <a:pt x="4089" y="569"/>
                    </a:moveTo>
                    <a:cubicBezTo>
                      <a:pt x="6032" y="569"/>
                      <a:pt x="7609" y="2147"/>
                      <a:pt x="7609" y="4090"/>
                    </a:cubicBezTo>
                    <a:cubicBezTo>
                      <a:pt x="7609" y="6024"/>
                      <a:pt x="6032" y="7610"/>
                      <a:pt x="4089" y="7610"/>
                    </a:cubicBezTo>
                    <a:cubicBezTo>
                      <a:pt x="2146" y="7610"/>
                      <a:pt x="569" y="6024"/>
                      <a:pt x="569" y="4090"/>
                    </a:cubicBezTo>
                    <a:cubicBezTo>
                      <a:pt x="569" y="2147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37" y="0"/>
                      <a:pt x="0" y="1838"/>
                      <a:pt x="0" y="4090"/>
                    </a:cubicBezTo>
                    <a:cubicBezTo>
                      <a:pt x="0" y="6341"/>
                      <a:pt x="1837" y="8179"/>
                      <a:pt x="4089" y="8179"/>
                    </a:cubicBezTo>
                    <a:cubicBezTo>
                      <a:pt x="6341" y="8179"/>
                      <a:pt x="8178" y="6341"/>
                      <a:pt x="8178" y="4090"/>
                    </a:cubicBezTo>
                    <a:cubicBezTo>
                      <a:pt x="8178" y="1838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8169933" y="2028501"/>
                <a:ext cx="87795" cy="136374"/>
              </a:xfrm>
              <a:custGeom>
                <a:rect b="b" l="l" r="r" t="t"/>
                <a:pathLst>
                  <a:path extrusionOk="0" h="4472" w="2879">
                    <a:moveTo>
                      <a:pt x="1439" y="0"/>
                    </a:moveTo>
                    <a:cubicBezTo>
                      <a:pt x="643" y="0"/>
                      <a:pt x="0" y="643"/>
                      <a:pt x="0" y="1439"/>
                    </a:cubicBezTo>
                    <a:cubicBezTo>
                      <a:pt x="0" y="1602"/>
                      <a:pt x="130" y="1732"/>
                      <a:pt x="293" y="1732"/>
                    </a:cubicBezTo>
                    <a:cubicBezTo>
                      <a:pt x="456" y="1732"/>
                      <a:pt x="586" y="1602"/>
                      <a:pt x="586" y="1439"/>
                    </a:cubicBezTo>
                    <a:cubicBezTo>
                      <a:pt x="586" y="968"/>
                      <a:pt x="968" y="586"/>
                      <a:pt x="1439" y="586"/>
                    </a:cubicBezTo>
                    <a:cubicBezTo>
                      <a:pt x="1911" y="586"/>
                      <a:pt x="2293" y="968"/>
                      <a:pt x="2293" y="1439"/>
                    </a:cubicBezTo>
                    <a:cubicBezTo>
                      <a:pt x="2293" y="1911"/>
                      <a:pt x="1911" y="2293"/>
                      <a:pt x="1439" y="2293"/>
                    </a:cubicBezTo>
                    <a:cubicBezTo>
                      <a:pt x="1277" y="2293"/>
                      <a:pt x="1147" y="2431"/>
                      <a:pt x="1147" y="2586"/>
                    </a:cubicBezTo>
                    <a:lnTo>
                      <a:pt x="1147" y="4179"/>
                    </a:lnTo>
                    <a:cubicBezTo>
                      <a:pt x="1147" y="4342"/>
                      <a:pt x="1277" y="4472"/>
                      <a:pt x="1439" y="4472"/>
                    </a:cubicBezTo>
                    <a:cubicBezTo>
                      <a:pt x="1602" y="4472"/>
                      <a:pt x="1732" y="4342"/>
                      <a:pt x="1732" y="4179"/>
                    </a:cubicBezTo>
                    <a:lnTo>
                      <a:pt x="1732" y="2854"/>
                    </a:lnTo>
                    <a:cubicBezTo>
                      <a:pt x="2390" y="2716"/>
                      <a:pt x="2878" y="2130"/>
                      <a:pt x="2878" y="1439"/>
                    </a:cubicBezTo>
                    <a:cubicBezTo>
                      <a:pt x="2878" y="643"/>
                      <a:pt x="2236" y="0"/>
                      <a:pt x="1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8203386" y="2177257"/>
                <a:ext cx="20859" cy="20828"/>
              </a:xfrm>
              <a:custGeom>
                <a:rect b="b" l="l" r="r" t="t"/>
                <a:pathLst>
                  <a:path extrusionOk="0" h="683" w="684">
                    <a:moveTo>
                      <a:pt x="342" y="0"/>
                    </a:moveTo>
                    <a:cubicBezTo>
                      <a:pt x="155" y="0"/>
                      <a:pt x="1" y="155"/>
                      <a:pt x="1" y="342"/>
                    </a:cubicBezTo>
                    <a:cubicBezTo>
                      <a:pt x="1" y="529"/>
                      <a:pt x="155" y="683"/>
                      <a:pt x="342" y="683"/>
                    </a:cubicBezTo>
                    <a:cubicBezTo>
                      <a:pt x="529" y="683"/>
                      <a:pt x="684" y="529"/>
                      <a:pt x="684" y="342"/>
                    </a:cubicBezTo>
                    <a:cubicBezTo>
                      <a:pt x="684" y="155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1" name="Google Shape;461;p16"/>
            <p:cNvGrpSpPr/>
            <p:nvPr/>
          </p:nvGrpSpPr>
          <p:grpSpPr>
            <a:xfrm>
              <a:off x="1152950" y="959648"/>
              <a:ext cx="286175" cy="280315"/>
              <a:chOff x="4428913" y="967436"/>
              <a:chExt cx="286175" cy="280315"/>
            </a:xfrm>
          </p:grpSpPr>
          <p:sp>
            <p:nvSpPr>
              <p:cNvPr id="462" name="Google Shape;462;p16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rect b="b" l="l" r="r" t="t"/>
                <a:pathLst>
                  <a:path extrusionOk="0" h="7606" w="835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rect b="b" l="l" r="r" t="t"/>
                <a:pathLst>
                  <a:path extrusionOk="0" h="675" w="676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rect b="b" l="l" r="r" t="t"/>
                <a:pathLst>
                  <a:path extrusionOk="0" h="4171" w="635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6" name="Google Shape;466;p16"/>
          <p:cNvGrpSpPr/>
          <p:nvPr/>
        </p:nvGrpSpPr>
        <p:grpSpPr>
          <a:xfrm>
            <a:off x="493788" y="943521"/>
            <a:ext cx="8378927" cy="3823352"/>
            <a:chOff x="493788" y="943521"/>
            <a:chExt cx="8378927" cy="3823352"/>
          </a:xfrm>
        </p:grpSpPr>
        <p:sp>
          <p:nvSpPr>
            <p:cNvPr id="467" name="Google Shape;467;p16"/>
            <p:cNvSpPr/>
            <p:nvPr/>
          </p:nvSpPr>
          <p:spPr>
            <a:xfrm>
              <a:off x="6784388" y="4701125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493788" y="4346700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 rot="-5400000">
              <a:off x="8620788" y="1129700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16"/>
          <p:cNvGrpSpPr/>
          <p:nvPr/>
        </p:nvGrpSpPr>
        <p:grpSpPr>
          <a:xfrm>
            <a:off x="1219188" y="263350"/>
            <a:ext cx="6445025" cy="146150"/>
            <a:chOff x="1219188" y="263350"/>
            <a:chExt cx="6445025" cy="146150"/>
          </a:xfrm>
        </p:grpSpPr>
        <p:sp>
          <p:nvSpPr>
            <p:cNvPr id="471" name="Google Shape;471;p16"/>
            <p:cNvSpPr/>
            <p:nvPr/>
          </p:nvSpPr>
          <p:spPr>
            <a:xfrm>
              <a:off x="1219188" y="263350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7510538" y="263350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16"/>
          <p:cNvGrpSpPr/>
          <p:nvPr/>
        </p:nvGrpSpPr>
        <p:grpSpPr>
          <a:xfrm rot="10800000">
            <a:off x="8089529" y="333550"/>
            <a:ext cx="682400" cy="279516"/>
            <a:chOff x="890354" y="684688"/>
            <a:chExt cx="682400" cy="279516"/>
          </a:xfrm>
        </p:grpSpPr>
        <p:sp>
          <p:nvSpPr>
            <p:cNvPr id="474" name="Google Shape;474;p16"/>
            <p:cNvSpPr/>
            <p:nvPr/>
          </p:nvSpPr>
          <p:spPr>
            <a:xfrm flipH="1" rot="5400000">
              <a:off x="1355200" y="730832"/>
              <a:ext cx="247626" cy="187481"/>
            </a:xfrm>
            <a:custGeom>
              <a:rect b="b" l="l" r="r" t="t"/>
              <a:pathLst>
                <a:path extrusionOk="0" h="5879" w="7765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 flipH="1" rot="5400000">
              <a:off x="1430522" y="814956"/>
              <a:ext cx="113050" cy="18464"/>
            </a:xfrm>
            <a:custGeom>
              <a:rect b="b" l="l" r="r" t="t"/>
              <a:pathLst>
                <a:path extrusionOk="0" h="579" w="3545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 flipH="1" rot="5400000">
              <a:off x="1028163" y="576740"/>
              <a:ext cx="238027" cy="495443"/>
            </a:xfrm>
            <a:custGeom>
              <a:rect b="b" l="l" r="r" t="t"/>
              <a:pathLst>
                <a:path extrusionOk="0" h="15536" w="7464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 flipH="1" rot="5400000">
              <a:off x="852901" y="815230"/>
              <a:ext cx="279516" cy="18432"/>
            </a:xfrm>
            <a:custGeom>
              <a:rect b="b" l="l" r="r" t="t"/>
              <a:pathLst>
                <a:path extrusionOk="0" h="578" w="8765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 flipH="1" rot="5400000">
              <a:off x="759684" y="815357"/>
              <a:ext cx="279516" cy="18177"/>
            </a:xfrm>
            <a:custGeom>
              <a:rect b="b" l="l" r="r" t="t"/>
              <a:pathLst>
                <a:path extrusionOk="0" h="570" w="8765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1_1_1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"/>
          <p:cNvSpPr txBox="1"/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1" name="Google Shape;481;p17"/>
          <p:cNvSpPr txBox="1"/>
          <p:nvPr>
            <p:ph hasCustomPrompt="1" idx="2" type="title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2" name="Google Shape;482;p17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17"/>
          <p:cNvGrpSpPr/>
          <p:nvPr/>
        </p:nvGrpSpPr>
        <p:grpSpPr>
          <a:xfrm>
            <a:off x="1279388" y="4250450"/>
            <a:ext cx="770919" cy="704959"/>
            <a:chOff x="6827300" y="3962300"/>
            <a:chExt cx="770919" cy="704959"/>
          </a:xfrm>
        </p:grpSpPr>
        <p:sp>
          <p:nvSpPr>
            <p:cNvPr id="484" name="Google Shape;484;p17"/>
            <p:cNvSpPr/>
            <p:nvPr/>
          </p:nvSpPr>
          <p:spPr>
            <a:xfrm>
              <a:off x="7390979" y="3962300"/>
              <a:ext cx="207240" cy="317969"/>
            </a:xfrm>
            <a:custGeom>
              <a:rect b="b" l="l" r="r" t="t"/>
              <a:pathLst>
                <a:path extrusionOk="0" h="9057" w="5903">
                  <a:moveTo>
                    <a:pt x="3968" y="569"/>
                  </a:moveTo>
                  <a:cubicBezTo>
                    <a:pt x="4724" y="569"/>
                    <a:pt x="5333" y="1187"/>
                    <a:pt x="5333" y="1935"/>
                  </a:cubicBezTo>
                  <a:lnTo>
                    <a:pt x="5333" y="8479"/>
                  </a:lnTo>
                  <a:lnTo>
                    <a:pt x="570" y="8479"/>
                  </a:lnTo>
                  <a:lnTo>
                    <a:pt x="570" y="1935"/>
                  </a:lnTo>
                  <a:cubicBezTo>
                    <a:pt x="570" y="1179"/>
                    <a:pt x="1179" y="569"/>
                    <a:pt x="1935" y="569"/>
                  </a:cubicBezTo>
                  <a:close/>
                  <a:moveTo>
                    <a:pt x="1935" y="0"/>
                  </a:moveTo>
                  <a:cubicBezTo>
                    <a:pt x="870" y="0"/>
                    <a:pt x="0" y="870"/>
                    <a:pt x="0" y="1935"/>
                  </a:cubicBezTo>
                  <a:lnTo>
                    <a:pt x="0" y="8772"/>
                  </a:lnTo>
                  <a:cubicBezTo>
                    <a:pt x="0" y="8926"/>
                    <a:pt x="131" y="9056"/>
                    <a:pt x="285" y="9056"/>
                  </a:cubicBezTo>
                  <a:lnTo>
                    <a:pt x="5618" y="9056"/>
                  </a:lnTo>
                  <a:cubicBezTo>
                    <a:pt x="5772" y="9056"/>
                    <a:pt x="5902" y="8926"/>
                    <a:pt x="5902" y="8772"/>
                  </a:cubicBezTo>
                  <a:lnTo>
                    <a:pt x="5902" y="1935"/>
                  </a:lnTo>
                  <a:cubicBezTo>
                    <a:pt x="5902" y="870"/>
                    <a:pt x="5033" y="0"/>
                    <a:pt x="3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6944628" y="3962300"/>
              <a:ext cx="559965" cy="704959"/>
            </a:xfrm>
            <a:custGeom>
              <a:rect b="b" l="l" r="r" t="t"/>
              <a:pathLst>
                <a:path extrusionOk="0" h="20080" w="15950">
                  <a:moveTo>
                    <a:pt x="2975" y="0"/>
                  </a:moveTo>
                  <a:cubicBezTo>
                    <a:pt x="1333" y="0"/>
                    <a:pt x="0" y="1341"/>
                    <a:pt x="0" y="2983"/>
                  </a:cubicBezTo>
                  <a:lnTo>
                    <a:pt x="0" y="15982"/>
                  </a:lnTo>
                  <a:cubicBezTo>
                    <a:pt x="0" y="16137"/>
                    <a:pt x="122" y="16267"/>
                    <a:pt x="285" y="16267"/>
                  </a:cubicBezTo>
                  <a:cubicBezTo>
                    <a:pt x="439" y="16267"/>
                    <a:pt x="569" y="16137"/>
                    <a:pt x="569" y="15982"/>
                  </a:cubicBezTo>
                  <a:lnTo>
                    <a:pt x="569" y="2983"/>
                  </a:lnTo>
                  <a:cubicBezTo>
                    <a:pt x="569" y="1658"/>
                    <a:pt x="1650" y="577"/>
                    <a:pt x="2975" y="577"/>
                  </a:cubicBezTo>
                  <a:lnTo>
                    <a:pt x="13918" y="577"/>
                  </a:lnTo>
                  <a:cubicBezTo>
                    <a:pt x="13186" y="1114"/>
                    <a:pt x="12714" y="1975"/>
                    <a:pt x="12714" y="2951"/>
                  </a:cubicBezTo>
                  <a:lnTo>
                    <a:pt x="12714" y="17446"/>
                  </a:lnTo>
                  <a:cubicBezTo>
                    <a:pt x="12714" y="18584"/>
                    <a:pt x="11788" y="19502"/>
                    <a:pt x="10650" y="19502"/>
                  </a:cubicBezTo>
                  <a:lnTo>
                    <a:pt x="9308" y="19502"/>
                  </a:lnTo>
                  <a:cubicBezTo>
                    <a:pt x="9146" y="19502"/>
                    <a:pt x="9024" y="19633"/>
                    <a:pt x="9024" y="19795"/>
                  </a:cubicBezTo>
                  <a:cubicBezTo>
                    <a:pt x="9024" y="19950"/>
                    <a:pt x="9146" y="20080"/>
                    <a:pt x="9308" y="20080"/>
                  </a:cubicBezTo>
                  <a:lnTo>
                    <a:pt x="10658" y="20080"/>
                  </a:lnTo>
                  <a:cubicBezTo>
                    <a:pt x="12105" y="20080"/>
                    <a:pt x="13284" y="18893"/>
                    <a:pt x="13284" y="17446"/>
                  </a:cubicBezTo>
                  <a:lnTo>
                    <a:pt x="13284" y="2951"/>
                  </a:lnTo>
                  <a:cubicBezTo>
                    <a:pt x="13284" y="1642"/>
                    <a:pt x="14357" y="577"/>
                    <a:pt x="15665" y="577"/>
                  </a:cubicBezTo>
                  <a:cubicBezTo>
                    <a:pt x="15820" y="577"/>
                    <a:pt x="15950" y="447"/>
                    <a:pt x="15950" y="293"/>
                  </a:cubicBezTo>
                  <a:cubicBezTo>
                    <a:pt x="15950" y="130"/>
                    <a:pt x="15828" y="0"/>
                    <a:pt x="15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6827300" y="4513376"/>
              <a:ext cx="454712" cy="153876"/>
            </a:xfrm>
            <a:custGeom>
              <a:rect b="b" l="l" r="r" t="t"/>
              <a:pathLst>
                <a:path extrusionOk="0" h="4383" w="12952">
                  <a:moveTo>
                    <a:pt x="12114" y="570"/>
                  </a:moveTo>
                  <a:cubicBezTo>
                    <a:pt x="11553" y="1570"/>
                    <a:pt x="11553" y="2806"/>
                    <a:pt x="12114" y="3805"/>
                  </a:cubicBezTo>
                  <a:lnTo>
                    <a:pt x="1342" y="3805"/>
                  </a:lnTo>
                  <a:cubicBezTo>
                    <a:pt x="643" y="2846"/>
                    <a:pt x="643" y="1529"/>
                    <a:pt x="1342" y="570"/>
                  </a:cubicBezTo>
                  <a:close/>
                  <a:moveTo>
                    <a:pt x="1204" y="1"/>
                  </a:moveTo>
                  <a:cubicBezTo>
                    <a:pt x="1115" y="1"/>
                    <a:pt x="1033" y="42"/>
                    <a:pt x="984" y="107"/>
                  </a:cubicBezTo>
                  <a:cubicBezTo>
                    <a:pt x="1" y="1310"/>
                    <a:pt x="1" y="3066"/>
                    <a:pt x="984" y="4277"/>
                  </a:cubicBezTo>
                  <a:cubicBezTo>
                    <a:pt x="1033" y="4342"/>
                    <a:pt x="1115" y="4383"/>
                    <a:pt x="1204" y="4383"/>
                  </a:cubicBezTo>
                  <a:lnTo>
                    <a:pt x="12650" y="4383"/>
                  </a:lnTo>
                  <a:cubicBezTo>
                    <a:pt x="12756" y="4383"/>
                    <a:pt x="12862" y="4318"/>
                    <a:pt x="12910" y="4220"/>
                  </a:cubicBezTo>
                  <a:cubicBezTo>
                    <a:pt x="12951" y="4114"/>
                    <a:pt x="12943" y="4001"/>
                    <a:pt x="12870" y="3911"/>
                  </a:cubicBezTo>
                  <a:cubicBezTo>
                    <a:pt x="12065" y="2911"/>
                    <a:pt x="12065" y="1464"/>
                    <a:pt x="12870" y="464"/>
                  </a:cubicBezTo>
                  <a:cubicBezTo>
                    <a:pt x="12943" y="383"/>
                    <a:pt x="12951" y="261"/>
                    <a:pt x="12910" y="163"/>
                  </a:cubicBezTo>
                  <a:cubicBezTo>
                    <a:pt x="12862" y="66"/>
                    <a:pt x="12756" y="1"/>
                    <a:pt x="12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7013122" y="4169783"/>
              <a:ext cx="194390" cy="39391"/>
            </a:xfrm>
            <a:custGeom>
              <a:rect b="b" l="l" r="r" t="t"/>
              <a:pathLst>
                <a:path extrusionOk="0" h="1122" w="5537">
                  <a:moveTo>
                    <a:pt x="0" y="0"/>
                  </a:moveTo>
                  <a:lnTo>
                    <a:pt x="0" y="1122"/>
                  </a:lnTo>
                  <a:lnTo>
                    <a:pt x="5536" y="1122"/>
                  </a:lnTo>
                  <a:lnTo>
                    <a:pt x="5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7236297" y="4169783"/>
              <a:ext cx="114766" cy="39391"/>
            </a:xfrm>
            <a:custGeom>
              <a:rect b="b" l="l" r="r" t="t"/>
              <a:pathLst>
                <a:path extrusionOk="0" h="1122" w="3269">
                  <a:moveTo>
                    <a:pt x="0" y="0"/>
                  </a:moveTo>
                  <a:lnTo>
                    <a:pt x="0" y="1122"/>
                  </a:lnTo>
                  <a:lnTo>
                    <a:pt x="3268" y="1122"/>
                  </a:lnTo>
                  <a:lnTo>
                    <a:pt x="3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7013122" y="4272787"/>
              <a:ext cx="68530" cy="39426"/>
            </a:xfrm>
            <a:custGeom>
              <a:rect b="b" l="l" r="r" t="t"/>
              <a:pathLst>
                <a:path extrusionOk="0" h="1123" w="1952">
                  <a:moveTo>
                    <a:pt x="0" y="1"/>
                  </a:moveTo>
                  <a:lnTo>
                    <a:pt x="0" y="1123"/>
                  </a:lnTo>
                  <a:lnTo>
                    <a:pt x="1951" y="1123"/>
                  </a:lnTo>
                  <a:lnTo>
                    <a:pt x="19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7110439" y="4272787"/>
              <a:ext cx="68530" cy="39426"/>
            </a:xfrm>
            <a:custGeom>
              <a:rect b="b" l="l" r="r" t="t"/>
              <a:pathLst>
                <a:path extrusionOk="0" h="1123" w="1952">
                  <a:moveTo>
                    <a:pt x="0" y="1"/>
                  </a:moveTo>
                  <a:lnTo>
                    <a:pt x="0" y="1123"/>
                  </a:lnTo>
                  <a:lnTo>
                    <a:pt x="1951" y="1123"/>
                  </a:lnTo>
                  <a:lnTo>
                    <a:pt x="19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7209195" y="4272787"/>
              <a:ext cx="141869" cy="39426"/>
            </a:xfrm>
            <a:custGeom>
              <a:rect b="b" l="l" r="r" t="t"/>
              <a:pathLst>
                <a:path extrusionOk="0" h="1123" w="4041">
                  <a:moveTo>
                    <a:pt x="0" y="1"/>
                  </a:moveTo>
                  <a:lnTo>
                    <a:pt x="0" y="1123"/>
                  </a:lnTo>
                  <a:lnTo>
                    <a:pt x="4040" y="1123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7013122" y="4376107"/>
              <a:ext cx="110764" cy="39426"/>
            </a:xfrm>
            <a:custGeom>
              <a:rect b="b" l="l" r="r" t="t"/>
              <a:pathLst>
                <a:path extrusionOk="0" h="1123" w="3155">
                  <a:moveTo>
                    <a:pt x="0" y="1"/>
                  </a:moveTo>
                  <a:lnTo>
                    <a:pt x="0" y="1123"/>
                  </a:lnTo>
                  <a:lnTo>
                    <a:pt x="3154" y="1123"/>
                  </a:lnTo>
                  <a:lnTo>
                    <a:pt x="31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149232" y="4376107"/>
              <a:ext cx="82257" cy="39426"/>
            </a:xfrm>
            <a:custGeom>
              <a:rect b="b" l="l" r="r" t="t"/>
              <a:pathLst>
                <a:path extrusionOk="0" h="1123" w="2343">
                  <a:moveTo>
                    <a:pt x="1" y="1"/>
                  </a:moveTo>
                  <a:lnTo>
                    <a:pt x="1" y="1123"/>
                  </a:lnTo>
                  <a:lnTo>
                    <a:pt x="2342" y="1123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7254553" y="4376107"/>
              <a:ext cx="96511" cy="39426"/>
            </a:xfrm>
            <a:custGeom>
              <a:rect b="b" l="l" r="r" t="t"/>
              <a:pathLst>
                <a:path extrusionOk="0" h="1123" w="2749">
                  <a:moveTo>
                    <a:pt x="1" y="1"/>
                  </a:moveTo>
                  <a:lnTo>
                    <a:pt x="1" y="1123"/>
                  </a:lnTo>
                  <a:lnTo>
                    <a:pt x="2748" y="1123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17"/>
          <p:cNvGrpSpPr/>
          <p:nvPr/>
        </p:nvGrpSpPr>
        <p:grpSpPr>
          <a:xfrm>
            <a:off x="773500" y="170021"/>
            <a:ext cx="438096" cy="630326"/>
            <a:chOff x="2357225" y="225421"/>
            <a:chExt cx="438096" cy="630326"/>
          </a:xfrm>
        </p:grpSpPr>
        <p:sp>
          <p:nvSpPr>
            <p:cNvPr id="496" name="Google Shape;496;p17"/>
            <p:cNvSpPr/>
            <p:nvPr/>
          </p:nvSpPr>
          <p:spPr>
            <a:xfrm>
              <a:off x="2357225" y="286231"/>
              <a:ext cx="438096" cy="569516"/>
            </a:xfrm>
            <a:custGeom>
              <a:rect b="b" l="l" r="r" t="t"/>
              <a:pathLst>
                <a:path extrusionOk="0" h="18422" w="14171">
                  <a:moveTo>
                    <a:pt x="4878" y="1"/>
                  </a:moveTo>
                  <a:cubicBezTo>
                    <a:pt x="4716" y="1"/>
                    <a:pt x="4594" y="131"/>
                    <a:pt x="4594" y="285"/>
                  </a:cubicBezTo>
                  <a:lnTo>
                    <a:pt x="4594" y="4708"/>
                  </a:lnTo>
                  <a:cubicBezTo>
                    <a:pt x="1838" y="5740"/>
                    <a:pt x="1" y="8382"/>
                    <a:pt x="1" y="11333"/>
                  </a:cubicBezTo>
                  <a:cubicBezTo>
                    <a:pt x="1" y="15242"/>
                    <a:pt x="3177" y="18420"/>
                    <a:pt x="7085" y="18422"/>
                  </a:cubicBezTo>
                  <a:lnTo>
                    <a:pt x="7085" y="18422"/>
                  </a:lnTo>
                  <a:cubicBezTo>
                    <a:pt x="10994" y="18420"/>
                    <a:pt x="14170" y="15242"/>
                    <a:pt x="14170" y="11333"/>
                  </a:cubicBezTo>
                  <a:cubicBezTo>
                    <a:pt x="14170" y="8382"/>
                    <a:pt x="12333" y="5740"/>
                    <a:pt x="9585" y="4708"/>
                  </a:cubicBezTo>
                  <a:lnTo>
                    <a:pt x="9585" y="285"/>
                  </a:lnTo>
                  <a:cubicBezTo>
                    <a:pt x="9585" y="131"/>
                    <a:pt x="9455" y="1"/>
                    <a:pt x="9292" y="1"/>
                  </a:cubicBezTo>
                  <a:cubicBezTo>
                    <a:pt x="9138" y="1"/>
                    <a:pt x="9008" y="131"/>
                    <a:pt x="9008" y="285"/>
                  </a:cubicBezTo>
                  <a:lnTo>
                    <a:pt x="9008" y="4903"/>
                  </a:lnTo>
                  <a:cubicBezTo>
                    <a:pt x="9008" y="5025"/>
                    <a:pt x="9089" y="5138"/>
                    <a:pt x="9203" y="5171"/>
                  </a:cubicBezTo>
                  <a:cubicBezTo>
                    <a:pt x="11837" y="6081"/>
                    <a:pt x="13601" y="8553"/>
                    <a:pt x="13601" y="11333"/>
                  </a:cubicBezTo>
                  <a:cubicBezTo>
                    <a:pt x="13601" y="14926"/>
                    <a:pt x="10674" y="17853"/>
                    <a:pt x="7089" y="17853"/>
                  </a:cubicBezTo>
                  <a:cubicBezTo>
                    <a:pt x="3496" y="17853"/>
                    <a:pt x="570" y="14926"/>
                    <a:pt x="570" y="11333"/>
                  </a:cubicBezTo>
                  <a:cubicBezTo>
                    <a:pt x="570" y="8553"/>
                    <a:pt x="2342" y="6081"/>
                    <a:pt x="4968" y="5171"/>
                  </a:cubicBezTo>
                  <a:cubicBezTo>
                    <a:pt x="5081" y="5138"/>
                    <a:pt x="5163" y="5025"/>
                    <a:pt x="5163" y="4903"/>
                  </a:cubicBezTo>
                  <a:lnTo>
                    <a:pt x="5163" y="285"/>
                  </a:lnTo>
                  <a:cubicBezTo>
                    <a:pt x="5163" y="131"/>
                    <a:pt x="5033" y="1"/>
                    <a:pt x="4878" y="1"/>
                  </a:cubicBezTo>
                  <a:close/>
                  <a:moveTo>
                    <a:pt x="7085" y="18422"/>
                  </a:moveTo>
                  <a:lnTo>
                    <a:pt x="7085" y="18422"/>
                  </a:lnTo>
                  <a:cubicBezTo>
                    <a:pt x="7084" y="18422"/>
                    <a:pt x="7083" y="18422"/>
                    <a:pt x="7081" y="18422"/>
                  </a:cubicBezTo>
                  <a:lnTo>
                    <a:pt x="7089" y="18422"/>
                  </a:lnTo>
                  <a:cubicBezTo>
                    <a:pt x="7088" y="18422"/>
                    <a:pt x="7087" y="18422"/>
                    <a:pt x="7085" y="184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2468550" y="225421"/>
              <a:ext cx="215663" cy="69651"/>
            </a:xfrm>
            <a:custGeom>
              <a:rect b="b" l="l" r="r" t="t"/>
              <a:pathLst>
                <a:path extrusionOk="0" h="2253" w="6976">
                  <a:moveTo>
                    <a:pt x="1" y="0"/>
                  </a:moveTo>
                  <a:lnTo>
                    <a:pt x="1" y="2252"/>
                  </a:lnTo>
                  <a:lnTo>
                    <a:pt x="6976" y="2252"/>
                  </a:lnTo>
                  <a:lnTo>
                    <a:pt x="6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2431112" y="583293"/>
              <a:ext cx="290323" cy="198567"/>
            </a:xfrm>
            <a:custGeom>
              <a:rect b="b" l="l" r="r" t="t"/>
              <a:pathLst>
                <a:path extrusionOk="0" h="6423" w="9391">
                  <a:moveTo>
                    <a:pt x="334" y="1"/>
                  </a:moveTo>
                  <a:cubicBezTo>
                    <a:pt x="123" y="537"/>
                    <a:pt x="1" y="1114"/>
                    <a:pt x="1" y="1724"/>
                  </a:cubicBezTo>
                  <a:cubicBezTo>
                    <a:pt x="1" y="4317"/>
                    <a:pt x="2106" y="6423"/>
                    <a:pt x="4699" y="6423"/>
                  </a:cubicBezTo>
                  <a:cubicBezTo>
                    <a:pt x="7293" y="6423"/>
                    <a:pt x="9390" y="4317"/>
                    <a:pt x="9390" y="1724"/>
                  </a:cubicBezTo>
                  <a:cubicBezTo>
                    <a:pt x="9390" y="1114"/>
                    <a:pt x="9276" y="537"/>
                    <a:pt x="9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17"/>
          <p:cNvGrpSpPr/>
          <p:nvPr/>
        </p:nvGrpSpPr>
        <p:grpSpPr>
          <a:xfrm>
            <a:off x="7492904" y="608350"/>
            <a:ext cx="682400" cy="279516"/>
            <a:chOff x="890354" y="684688"/>
            <a:chExt cx="682400" cy="279516"/>
          </a:xfrm>
        </p:grpSpPr>
        <p:sp>
          <p:nvSpPr>
            <p:cNvPr id="500" name="Google Shape;500;p17"/>
            <p:cNvSpPr/>
            <p:nvPr/>
          </p:nvSpPr>
          <p:spPr>
            <a:xfrm flipH="1" rot="5400000">
              <a:off x="1355200" y="730832"/>
              <a:ext cx="247626" cy="187481"/>
            </a:xfrm>
            <a:custGeom>
              <a:rect b="b" l="l" r="r" t="t"/>
              <a:pathLst>
                <a:path extrusionOk="0" h="5879" w="7765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 flipH="1" rot="5400000">
              <a:off x="1430522" y="814956"/>
              <a:ext cx="113050" cy="18464"/>
            </a:xfrm>
            <a:custGeom>
              <a:rect b="b" l="l" r="r" t="t"/>
              <a:pathLst>
                <a:path extrusionOk="0" h="579" w="3545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 flipH="1" rot="5400000">
              <a:off x="1028163" y="576740"/>
              <a:ext cx="238027" cy="495443"/>
            </a:xfrm>
            <a:custGeom>
              <a:rect b="b" l="l" r="r" t="t"/>
              <a:pathLst>
                <a:path extrusionOk="0" h="15536" w="7464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 flipH="1" rot="5400000">
              <a:off x="852901" y="815230"/>
              <a:ext cx="279516" cy="18432"/>
            </a:xfrm>
            <a:custGeom>
              <a:rect b="b" l="l" r="r" t="t"/>
              <a:pathLst>
                <a:path extrusionOk="0" h="578" w="8765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 flipH="1" rot="5400000">
              <a:off x="759684" y="815357"/>
              <a:ext cx="279516" cy="18177"/>
            </a:xfrm>
            <a:custGeom>
              <a:rect b="b" l="l" r="r" t="t"/>
              <a:pathLst>
                <a:path extrusionOk="0" h="570" w="8765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17"/>
          <p:cNvGrpSpPr/>
          <p:nvPr/>
        </p:nvGrpSpPr>
        <p:grpSpPr>
          <a:xfrm>
            <a:off x="6781100" y="539988"/>
            <a:ext cx="262069" cy="70200"/>
            <a:chOff x="7931225" y="3954075"/>
            <a:chExt cx="262069" cy="70200"/>
          </a:xfrm>
        </p:grpSpPr>
        <p:sp>
          <p:nvSpPr>
            <p:cNvPr id="506" name="Google Shape;506;p17"/>
            <p:cNvSpPr/>
            <p:nvPr/>
          </p:nvSpPr>
          <p:spPr>
            <a:xfrm>
              <a:off x="7982255" y="3954075"/>
              <a:ext cx="211039" cy="19443"/>
            </a:xfrm>
            <a:custGeom>
              <a:rect b="b" l="l" r="r" t="t"/>
              <a:pathLst>
                <a:path extrusionOk="0" h="570" w="6187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7931225" y="4004832"/>
              <a:ext cx="211346" cy="19443"/>
            </a:xfrm>
            <a:custGeom>
              <a:rect b="b" l="l" r="r" t="t"/>
              <a:pathLst>
                <a:path extrusionOk="0" h="570" w="6196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17"/>
          <p:cNvGrpSpPr/>
          <p:nvPr/>
        </p:nvGrpSpPr>
        <p:grpSpPr>
          <a:xfrm>
            <a:off x="1511963" y="329675"/>
            <a:ext cx="968288" cy="4060163"/>
            <a:chOff x="1511963" y="329675"/>
            <a:chExt cx="968288" cy="4060163"/>
          </a:xfrm>
        </p:grpSpPr>
        <p:sp>
          <p:nvSpPr>
            <p:cNvPr id="509" name="Google Shape;509;p17"/>
            <p:cNvSpPr/>
            <p:nvPr/>
          </p:nvSpPr>
          <p:spPr>
            <a:xfrm>
              <a:off x="1511963" y="329675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2326575" y="4243688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7"/>
          <p:cNvGrpSpPr/>
          <p:nvPr/>
        </p:nvGrpSpPr>
        <p:grpSpPr>
          <a:xfrm>
            <a:off x="218300" y="654738"/>
            <a:ext cx="8659296" cy="513463"/>
            <a:chOff x="218300" y="654738"/>
            <a:chExt cx="8659296" cy="513463"/>
          </a:xfrm>
        </p:grpSpPr>
        <p:grpSp>
          <p:nvGrpSpPr>
            <p:cNvPr id="512" name="Google Shape;512;p17"/>
            <p:cNvGrpSpPr/>
            <p:nvPr/>
          </p:nvGrpSpPr>
          <p:grpSpPr>
            <a:xfrm>
              <a:off x="8591413" y="654738"/>
              <a:ext cx="286183" cy="286183"/>
              <a:chOff x="1880338" y="332675"/>
              <a:chExt cx="286183" cy="286183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1880338" y="332675"/>
                <a:ext cx="286183" cy="286183"/>
              </a:xfrm>
              <a:custGeom>
                <a:rect b="b" l="l" r="r" t="t"/>
                <a:pathLst>
                  <a:path extrusionOk="0" h="8179" w="8179">
                    <a:moveTo>
                      <a:pt x="4089" y="569"/>
                    </a:moveTo>
                    <a:cubicBezTo>
                      <a:pt x="6024" y="569"/>
                      <a:pt x="7601" y="2146"/>
                      <a:pt x="7601" y="4089"/>
                    </a:cubicBezTo>
                    <a:cubicBezTo>
                      <a:pt x="7601" y="6024"/>
                      <a:pt x="6024" y="7609"/>
                      <a:pt x="4089" y="7609"/>
                    </a:cubicBezTo>
                    <a:cubicBezTo>
                      <a:pt x="2146" y="7609"/>
                      <a:pt x="569" y="6024"/>
                      <a:pt x="569" y="4089"/>
                    </a:cubicBezTo>
                    <a:cubicBezTo>
                      <a:pt x="569" y="2146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29" y="0"/>
                      <a:pt x="0" y="1829"/>
                      <a:pt x="0" y="4089"/>
                    </a:cubicBezTo>
                    <a:cubicBezTo>
                      <a:pt x="0" y="6341"/>
                      <a:pt x="1829" y="8178"/>
                      <a:pt x="4089" y="8178"/>
                    </a:cubicBezTo>
                    <a:cubicBezTo>
                      <a:pt x="6341" y="8178"/>
                      <a:pt x="8178" y="6341"/>
                      <a:pt x="8178" y="4089"/>
                    </a:cubicBezTo>
                    <a:cubicBezTo>
                      <a:pt x="8178" y="1837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1933241" y="405452"/>
                <a:ext cx="170681" cy="140590"/>
              </a:xfrm>
              <a:custGeom>
                <a:rect b="b" l="l" r="r" t="t"/>
                <a:pathLst>
                  <a:path extrusionOk="0" h="4018" w="4878">
                    <a:moveTo>
                      <a:pt x="4478" y="0"/>
                    </a:moveTo>
                    <a:cubicBezTo>
                      <a:pt x="4372" y="0"/>
                      <a:pt x="4267" y="49"/>
                      <a:pt x="4195" y="139"/>
                    </a:cubicBezTo>
                    <a:lnTo>
                      <a:pt x="1935" y="3082"/>
                    </a:lnTo>
                    <a:lnTo>
                      <a:pt x="683" y="1416"/>
                    </a:lnTo>
                    <a:cubicBezTo>
                      <a:pt x="616" y="1325"/>
                      <a:pt x="510" y="1276"/>
                      <a:pt x="403" y="1276"/>
                    </a:cubicBezTo>
                    <a:cubicBezTo>
                      <a:pt x="327" y="1276"/>
                      <a:pt x="251" y="1300"/>
                      <a:pt x="187" y="1351"/>
                    </a:cubicBezTo>
                    <a:cubicBezTo>
                      <a:pt x="33" y="1464"/>
                      <a:pt x="0" y="1684"/>
                      <a:pt x="122" y="1838"/>
                    </a:cubicBezTo>
                    <a:lnTo>
                      <a:pt x="1651" y="3879"/>
                    </a:lnTo>
                    <a:cubicBezTo>
                      <a:pt x="1716" y="3968"/>
                      <a:pt x="1821" y="4017"/>
                      <a:pt x="1927" y="4017"/>
                    </a:cubicBezTo>
                    <a:cubicBezTo>
                      <a:pt x="2041" y="4017"/>
                      <a:pt x="2146" y="3968"/>
                      <a:pt x="2211" y="3879"/>
                    </a:cubicBezTo>
                    <a:lnTo>
                      <a:pt x="4756" y="570"/>
                    </a:lnTo>
                    <a:cubicBezTo>
                      <a:pt x="4878" y="416"/>
                      <a:pt x="4845" y="188"/>
                      <a:pt x="4691" y="74"/>
                    </a:cubicBezTo>
                    <a:cubicBezTo>
                      <a:pt x="4627" y="24"/>
                      <a:pt x="4552" y="0"/>
                      <a:pt x="4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" name="Google Shape;515;p17"/>
            <p:cNvGrpSpPr/>
            <p:nvPr/>
          </p:nvGrpSpPr>
          <p:grpSpPr>
            <a:xfrm>
              <a:off x="218300" y="887886"/>
              <a:ext cx="286175" cy="280315"/>
              <a:chOff x="4428913" y="967436"/>
              <a:chExt cx="286175" cy="280315"/>
            </a:xfrm>
          </p:grpSpPr>
          <p:sp>
            <p:nvSpPr>
              <p:cNvPr id="516" name="Google Shape;516;p17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rect b="b" l="l" r="r" t="t"/>
                <a:pathLst>
                  <a:path extrusionOk="0" h="7606" w="835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7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rect b="b" l="l" r="r" t="t"/>
                <a:pathLst>
                  <a:path extrusionOk="0" h="675" w="676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7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rect b="b" l="l" r="r" t="t"/>
                <a:pathLst>
                  <a:path extrusionOk="0" h="4171" w="635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0" name="Google Shape;520;p17"/>
          <p:cNvGrpSpPr/>
          <p:nvPr/>
        </p:nvGrpSpPr>
        <p:grpSpPr>
          <a:xfrm>
            <a:off x="8043926" y="206778"/>
            <a:ext cx="145426" cy="192671"/>
            <a:chOff x="3309425" y="803300"/>
            <a:chExt cx="97575" cy="129275"/>
          </a:xfrm>
        </p:grpSpPr>
        <p:sp>
          <p:nvSpPr>
            <p:cNvPr id="521" name="Google Shape;521;p17"/>
            <p:cNvSpPr/>
            <p:nvPr/>
          </p:nvSpPr>
          <p:spPr>
            <a:xfrm>
              <a:off x="3316525" y="810400"/>
              <a:ext cx="83350" cy="115050"/>
            </a:xfrm>
            <a:custGeom>
              <a:rect b="b" l="l" r="r" t="t"/>
              <a:pathLst>
                <a:path extrusionOk="0" h="4602" w="3334">
                  <a:moveTo>
                    <a:pt x="1" y="1"/>
                  </a:moveTo>
                  <a:lnTo>
                    <a:pt x="1" y="4602"/>
                  </a:lnTo>
                  <a:lnTo>
                    <a:pt x="3334" y="2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3309425" y="803300"/>
              <a:ext cx="97575" cy="129275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17"/>
          <p:cNvSpPr/>
          <p:nvPr/>
        </p:nvSpPr>
        <p:spPr>
          <a:xfrm>
            <a:off x="2417975" y="4795800"/>
            <a:ext cx="438105" cy="65748"/>
          </a:xfrm>
          <a:custGeom>
            <a:rect b="b" l="l" r="r" t="t"/>
            <a:pathLst>
              <a:path extrusionOk="0" h="1718" w="11447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1_1_1_1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8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8"/>
          <p:cNvSpPr txBox="1"/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7" name="Google Shape;527;p18"/>
          <p:cNvSpPr txBox="1"/>
          <p:nvPr>
            <p:ph hasCustomPrompt="1" idx="2" type="title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28" name="Google Shape;528;p18"/>
          <p:cNvGrpSpPr/>
          <p:nvPr/>
        </p:nvGrpSpPr>
        <p:grpSpPr>
          <a:xfrm>
            <a:off x="1584063" y="200425"/>
            <a:ext cx="6073425" cy="617400"/>
            <a:chOff x="1584063" y="200425"/>
            <a:chExt cx="6073425" cy="617400"/>
          </a:xfrm>
        </p:grpSpPr>
        <p:sp>
          <p:nvSpPr>
            <p:cNvPr id="529" name="Google Shape;529;p18"/>
            <p:cNvSpPr/>
            <p:nvPr/>
          </p:nvSpPr>
          <p:spPr>
            <a:xfrm>
              <a:off x="1584063" y="671675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7503813" y="200425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18"/>
          <p:cNvGrpSpPr/>
          <p:nvPr/>
        </p:nvGrpSpPr>
        <p:grpSpPr>
          <a:xfrm>
            <a:off x="1380494" y="265050"/>
            <a:ext cx="6915894" cy="4666950"/>
            <a:chOff x="1380494" y="265050"/>
            <a:chExt cx="6915894" cy="4666950"/>
          </a:xfrm>
        </p:grpSpPr>
        <p:grpSp>
          <p:nvGrpSpPr>
            <p:cNvPr id="532" name="Google Shape;532;p18"/>
            <p:cNvGrpSpPr/>
            <p:nvPr/>
          </p:nvGrpSpPr>
          <p:grpSpPr>
            <a:xfrm flipH="1">
              <a:off x="1380494" y="265050"/>
              <a:ext cx="262069" cy="70200"/>
              <a:chOff x="7931225" y="3954075"/>
              <a:chExt cx="262069" cy="70200"/>
            </a:xfrm>
          </p:grpSpPr>
          <p:sp>
            <p:nvSpPr>
              <p:cNvPr id="533" name="Google Shape;533;p18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5" name="Google Shape;535;p18"/>
            <p:cNvGrpSpPr/>
            <p:nvPr/>
          </p:nvGrpSpPr>
          <p:grpSpPr>
            <a:xfrm flipH="1">
              <a:off x="8034319" y="4861800"/>
              <a:ext cx="262069" cy="70200"/>
              <a:chOff x="7931225" y="3954075"/>
              <a:chExt cx="262069" cy="70200"/>
            </a:xfrm>
          </p:grpSpPr>
          <p:sp>
            <p:nvSpPr>
              <p:cNvPr id="536" name="Google Shape;536;p18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8" name="Google Shape;538;p18"/>
          <p:cNvGrpSpPr/>
          <p:nvPr/>
        </p:nvGrpSpPr>
        <p:grpSpPr>
          <a:xfrm>
            <a:off x="437038" y="335245"/>
            <a:ext cx="551602" cy="547164"/>
            <a:chOff x="7704925" y="1263100"/>
            <a:chExt cx="456700" cy="453025"/>
          </a:xfrm>
        </p:grpSpPr>
        <p:sp>
          <p:nvSpPr>
            <p:cNvPr id="539" name="Google Shape;539;p18"/>
            <p:cNvSpPr/>
            <p:nvPr/>
          </p:nvSpPr>
          <p:spPr>
            <a:xfrm>
              <a:off x="7875650" y="1539350"/>
              <a:ext cx="57325" cy="55850"/>
            </a:xfrm>
            <a:custGeom>
              <a:rect b="b" l="l" r="r" t="t"/>
              <a:pathLst>
                <a:path extrusionOk="0" h="2234" w="2293">
                  <a:moveTo>
                    <a:pt x="1976" y="0"/>
                  </a:moveTo>
                  <a:cubicBezTo>
                    <a:pt x="1902" y="0"/>
                    <a:pt x="1829" y="27"/>
                    <a:pt x="1772" y="79"/>
                  </a:cubicBezTo>
                  <a:lnTo>
                    <a:pt x="114" y="1746"/>
                  </a:lnTo>
                  <a:cubicBezTo>
                    <a:pt x="0" y="1852"/>
                    <a:pt x="0" y="2039"/>
                    <a:pt x="114" y="2144"/>
                  </a:cubicBezTo>
                  <a:cubicBezTo>
                    <a:pt x="171" y="2201"/>
                    <a:pt x="244" y="2234"/>
                    <a:pt x="317" y="2234"/>
                  </a:cubicBezTo>
                  <a:cubicBezTo>
                    <a:pt x="390" y="2234"/>
                    <a:pt x="463" y="2201"/>
                    <a:pt x="512" y="2144"/>
                  </a:cubicBezTo>
                  <a:lnTo>
                    <a:pt x="2179" y="486"/>
                  </a:lnTo>
                  <a:cubicBezTo>
                    <a:pt x="2293" y="372"/>
                    <a:pt x="2293" y="193"/>
                    <a:pt x="2179" y="79"/>
                  </a:cubicBezTo>
                  <a:cubicBezTo>
                    <a:pt x="2122" y="27"/>
                    <a:pt x="2049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7829100" y="1492650"/>
              <a:ext cx="57125" cy="55825"/>
            </a:xfrm>
            <a:custGeom>
              <a:rect b="b" l="l" r="r" t="t"/>
              <a:pathLst>
                <a:path extrusionOk="0" h="2233" w="2285">
                  <a:moveTo>
                    <a:pt x="1972" y="0"/>
                  </a:moveTo>
                  <a:cubicBezTo>
                    <a:pt x="1899" y="0"/>
                    <a:pt x="1826" y="29"/>
                    <a:pt x="1773" y="86"/>
                  </a:cubicBezTo>
                  <a:lnTo>
                    <a:pt x="106" y="1744"/>
                  </a:lnTo>
                  <a:cubicBezTo>
                    <a:pt x="0" y="1858"/>
                    <a:pt x="0" y="2037"/>
                    <a:pt x="106" y="2151"/>
                  </a:cubicBezTo>
                  <a:cubicBezTo>
                    <a:pt x="163" y="2208"/>
                    <a:pt x="236" y="2232"/>
                    <a:pt x="309" y="2232"/>
                  </a:cubicBezTo>
                  <a:cubicBezTo>
                    <a:pt x="383" y="2232"/>
                    <a:pt x="456" y="2208"/>
                    <a:pt x="513" y="2151"/>
                  </a:cubicBezTo>
                  <a:lnTo>
                    <a:pt x="2171" y="492"/>
                  </a:lnTo>
                  <a:cubicBezTo>
                    <a:pt x="2285" y="379"/>
                    <a:pt x="2285" y="200"/>
                    <a:pt x="2171" y="86"/>
                  </a:cubicBezTo>
                  <a:cubicBezTo>
                    <a:pt x="2118" y="29"/>
                    <a:pt x="2045" y="0"/>
                    <a:pt x="1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7704925" y="1528925"/>
              <a:ext cx="191075" cy="187200"/>
            </a:xfrm>
            <a:custGeom>
              <a:rect b="b" l="l" r="r" t="t"/>
              <a:pathLst>
                <a:path extrusionOk="0" h="7488" w="7643">
                  <a:moveTo>
                    <a:pt x="4829" y="580"/>
                  </a:moveTo>
                  <a:cubicBezTo>
                    <a:pt x="5104" y="580"/>
                    <a:pt x="5378" y="679"/>
                    <a:pt x="5577" y="879"/>
                  </a:cubicBezTo>
                  <a:lnTo>
                    <a:pt x="6756" y="2057"/>
                  </a:lnTo>
                  <a:cubicBezTo>
                    <a:pt x="6959" y="2261"/>
                    <a:pt x="7073" y="2529"/>
                    <a:pt x="7073" y="2813"/>
                  </a:cubicBezTo>
                  <a:cubicBezTo>
                    <a:pt x="7073" y="3098"/>
                    <a:pt x="6959" y="3358"/>
                    <a:pt x="6756" y="3561"/>
                  </a:cubicBezTo>
                  <a:lnTo>
                    <a:pt x="3716" y="6602"/>
                  </a:lnTo>
                  <a:cubicBezTo>
                    <a:pt x="3516" y="6801"/>
                    <a:pt x="3242" y="6900"/>
                    <a:pt x="2968" y="6900"/>
                  </a:cubicBezTo>
                  <a:cubicBezTo>
                    <a:pt x="2693" y="6900"/>
                    <a:pt x="2419" y="6801"/>
                    <a:pt x="2220" y="6602"/>
                  </a:cubicBezTo>
                  <a:lnTo>
                    <a:pt x="1041" y="5423"/>
                  </a:lnTo>
                  <a:cubicBezTo>
                    <a:pt x="626" y="5008"/>
                    <a:pt x="626" y="4334"/>
                    <a:pt x="1041" y="3919"/>
                  </a:cubicBezTo>
                  <a:lnTo>
                    <a:pt x="4081" y="879"/>
                  </a:lnTo>
                  <a:cubicBezTo>
                    <a:pt x="4281" y="679"/>
                    <a:pt x="4555" y="580"/>
                    <a:pt x="4829" y="580"/>
                  </a:cubicBezTo>
                  <a:close/>
                  <a:moveTo>
                    <a:pt x="4829" y="1"/>
                  </a:moveTo>
                  <a:cubicBezTo>
                    <a:pt x="4390" y="1"/>
                    <a:pt x="3984" y="171"/>
                    <a:pt x="3675" y="480"/>
                  </a:cubicBezTo>
                  <a:lnTo>
                    <a:pt x="634" y="3521"/>
                  </a:lnTo>
                  <a:cubicBezTo>
                    <a:pt x="0" y="4155"/>
                    <a:pt x="0" y="5187"/>
                    <a:pt x="634" y="5829"/>
                  </a:cubicBezTo>
                  <a:lnTo>
                    <a:pt x="1813" y="7008"/>
                  </a:lnTo>
                  <a:cubicBezTo>
                    <a:pt x="2122" y="7317"/>
                    <a:pt x="2529" y="7488"/>
                    <a:pt x="2968" y="7488"/>
                  </a:cubicBezTo>
                  <a:cubicBezTo>
                    <a:pt x="3407" y="7488"/>
                    <a:pt x="3813" y="7317"/>
                    <a:pt x="4122" y="7008"/>
                  </a:cubicBezTo>
                  <a:lnTo>
                    <a:pt x="7162" y="3968"/>
                  </a:lnTo>
                  <a:cubicBezTo>
                    <a:pt x="7471" y="3659"/>
                    <a:pt x="7642" y="3244"/>
                    <a:pt x="7642" y="2813"/>
                  </a:cubicBezTo>
                  <a:cubicBezTo>
                    <a:pt x="7642" y="2374"/>
                    <a:pt x="7471" y="1960"/>
                    <a:pt x="7162" y="1659"/>
                  </a:cubicBezTo>
                  <a:lnTo>
                    <a:pt x="5984" y="480"/>
                  </a:lnTo>
                  <a:cubicBezTo>
                    <a:pt x="5675" y="171"/>
                    <a:pt x="5268" y="1"/>
                    <a:pt x="4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7854100" y="1263100"/>
              <a:ext cx="307525" cy="307525"/>
            </a:xfrm>
            <a:custGeom>
              <a:rect b="b" l="l" r="r" t="t"/>
              <a:pathLst>
                <a:path extrusionOk="0" h="12301" w="12301">
                  <a:moveTo>
                    <a:pt x="6154" y="0"/>
                  </a:moveTo>
                  <a:cubicBezTo>
                    <a:pt x="2756" y="0"/>
                    <a:pt x="0" y="2756"/>
                    <a:pt x="0" y="6154"/>
                  </a:cubicBezTo>
                  <a:cubicBezTo>
                    <a:pt x="0" y="9552"/>
                    <a:pt x="2756" y="12300"/>
                    <a:pt x="6154" y="12300"/>
                  </a:cubicBezTo>
                  <a:cubicBezTo>
                    <a:pt x="9553" y="12300"/>
                    <a:pt x="12300" y="9552"/>
                    <a:pt x="12300" y="6154"/>
                  </a:cubicBezTo>
                  <a:cubicBezTo>
                    <a:pt x="12300" y="2756"/>
                    <a:pt x="9553" y="0"/>
                    <a:pt x="6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7887025" y="1306750"/>
              <a:ext cx="241875" cy="220375"/>
            </a:xfrm>
            <a:custGeom>
              <a:rect b="b" l="l" r="r" t="t"/>
              <a:pathLst>
                <a:path extrusionOk="0" h="8815" w="9675">
                  <a:moveTo>
                    <a:pt x="4837" y="571"/>
                  </a:moveTo>
                  <a:cubicBezTo>
                    <a:pt x="5821" y="571"/>
                    <a:pt x="6805" y="945"/>
                    <a:pt x="7553" y="1693"/>
                  </a:cubicBezTo>
                  <a:cubicBezTo>
                    <a:pt x="9048" y="3189"/>
                    <a:pt x="9048" y="5628"/>
                    <a:pt x="7553" y="7124"/>
                  </a:cubicBezTo>
                  <a:cubicBezTo>
                    <a:pt x="6805" y="7871"/>
                    <a:pt x="5821" y="8245"/>
                    <a:pt x="4837" y="8245"/>
                  </a:cubicBezTo>
                  <a:cubicBezTo>
                    <a:pt x="3854" y="8245"/>
                    <a:pt x="2870" y="7871"/>
                    <a:pt x="2122" y="7124"/>
                  </a:cubicBezTo>
                  <a:cubicBezTo>
                    <a:pt x="626" y="5628"/>
                    <a:pt x="626" y="3189"/>
                    <a:pt x="2122" y="1693"/>
                  </a:cubicBezTo>
                  <a:cubicBezTo>
                    <a:pt x="2870" y="945"/>
                    <a:pt x="3854" y="571"/>
                    <a:pt x="4837" y="571"/>
                  </a:cubicBezTo>
                  <a:close/>
                  <a:moveTo>
                    <a:pt x="4836" y="0"/>
                  </a:moveTo>
                  <a:cubicBezTo>
                    <a:pt x="3707" y="0"/>
                    <a:pt x="2577" y="429"/>
                    <a:pt x="1716" y="1287"/>
                  </a:cubicBezTo>
                  <a:cubicBezTo>
                    <a:pt x="0" y="3010"/>
                    <a:pt x="0" y="5807"/>
                    <a:pt x="1716" y="7522"/>
                  </a:cubicBezTo>
                  <a:cubicBezTo>
                    <a:pt x="2577" y="8384"/>
                    <a:pt x="3707" y="8814"/>
                    <a:pt x="4837" y="8814"/>
                  </a:cubicBezTo>
                  <a:cubicBezTo>
                    <a:pt x="5967" y="8814"/>
                    <a:pt x="7097" y="8384"/>
                    <a:pt x="7951" y="7522"/>
                  </a:cubicBezTo>
                  <a:cubicBezTo>
                    <a:pt x="9674" y="5807"/>
                    <a:pt x="9674" y="3010"/>
                    <a:pt x="7951" y="1287"/>
                  </a:cubicBezTo>
                  <a:cubicBezTo>
                    <a:pt x="7093" y="429"/>
                    <a:pt x="5965" y="0"/>
                    <a:pt x="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18"/>
          <p:cNvGrpSpPr/>
          <p:nvPr/>
        </p:nvGrpSpPr>
        <p:grpSpPr>
          <a:xfrm>
            <a:off x="7944213" y="200425"/>
            <a:ext cx="629600" cy="4337538"/>
            <a:chOff x="7944213" y="200425"/>
            <a:chExt cx="629600" cy="4337538"/>
          </a:xfrm>
        </p:grpSpPr>
        <p:grpSp>
          <p:nvGrpSpPr>
            <p:cNvPr id="545" name="Google Shape;545;p18"/>
            <p:cNvGrpSpPr/>
            <p:nvPr/>
          </p:nvGrpSpPr>
          <p:grpSpPr>
            <a:xfrm>
              <a:off x="7944213" y="200425"/>
              <a:ext cx="286177" cy="286142"/>
              <a:chOff x="6154325" y="4381100"/>
              <a:chExt cx="286177" cy="286142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rect b="b" l="l" r="r" t="t"/>
                <a:pathLst>
                  <a:path extrusionOk="0" h="570" w="4895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rect b="b" l="l" r="r" t="t"/>
                <a:pathLst>
                  <a:path extrusionOk="0" h="4887" w="57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" name="Google Shape;549;p18"/>
            <p:cNvGrpSpPr/>
            <p:nvPr/>
          </p:nvGrpSpPr>
          <p:grpSpPr>
            <a:xfrm>
              <a:off x="8287638" y="4257648"/>
              <a:ext cx="286175" cy="280315"/>
              <a:chOff x="4428913" y="967436"/>
              <a:chExt cx="286175" cy="280315"/>
            </a:xfrm>
          </p:grpSpPr>
          <p:sp>
            <p:nvSpPr>
              <p:cNvPr id="550" name="Google Shape;550;p18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rect b="b" l="l" r="r" t="t"/>
                <a:pathLst>
                  <a:path extrusionOk="0" h="7606" w="835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rect b="b" l="l" r="r" t="t"/>
                <a:pathLst>
                  <a:path extrusionOk="0" h="675" w="676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rect b="b" l="l" r="r" t="t"/>
                <a:pathLst>
                  <a:path extrusionOk="0" h="4171" w="635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4" name="Google Shape;554;p18"/>
          <p:cNvSpPr/>
          <p:nvPr/>
        </p:nvSpPr>
        <p:spPr>
          <a:xfrm>
            <a:off x="8296400" y="783550"/>
            <a:ext cx="438105" cy="65748"/>
          </a:xfrm>
          <a:custGeom>
            <a:rect b="b" l="l" r="r" t="t"/>
            <a:pathLst>
              <a:path extrusionOk="0" h="1718" w="11447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18"/>
          <p:cNvGrpSpPr/>
          <p:nvPr/>
        </p:nvGrpSpPr>
        <p:grpSpPr>
          <a:xfrm flipH="1">
            <a:off x="7232825" y="4257638"/>
            <a:ext cx="551600" cy="504650"/>
            <a:chOff x="1563700" y="533575"/>
            <a:chExt cx="551600" cy="504650"/>
          </a:xfrm>
        </p:grpSpPr>
        <p:sp>
          <p:nvSpPr>
            <p:cNvPr id="556" name="Google Shape;556;p18"/>
            <p:cNvSpPr/>
            <p:nvPr/>
          </p:nvSpPr>
          <p:spPr>
            <a:xfrm>
              <a:off x="1563700" y="536325"/>
              <a:ext cx="551600" cy="485850"/>
            </a:xfrm>
            <a:custGeom>
              <a:rect b="b" l="l" r="r" t="t"/>
              <a:pathLst>
                <a:path extrusionOk="0" h="19434" w="22064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1616325" y="832000"/>
              <a:ext cx="29900" cy="42000"/>
            </a:xfrm>
            <a:custGeom>
              <a:rect b="b" l="l" r="r" t="t"/>
              <a:pathLst>
                <a:path extrusionOk="0" h="1680" w="1196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1590725" y="536400"/>
              <a:ext cx="524575" cy="485775"/>
            </a:xfrm>
            <a:custGeom>
              <a:rect b="b" l="l" r="r" t="t"/>
              <a:pathLst>
                <a:path extrusionOk="0" h="19431" w="20983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1790300" y="730100"/>
              <a:ext cx="98200" cy="98175"/>
            </a:xfrm>
            <a:custGeom>
              <a:rect b="b" l="l" r="r" t="t"/>
              <a:pathLst>
                <a:path extrusionOk="0" h="3927" w="3928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686850" y="974775"/>
              <a:ext cx="63450" cy="63450"/>
            </a:xfrm>
            <a:custGeom>
              <a:rect b="b" l="l" r="r" t="t"/>
              <a:pathLst>
                <a:path extrusionOk="0" h="2538" w="2538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1717350" y="5335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8"/>
          <p:cNvGrpSpPr/>
          <p:nvPr/>
        </p:nvGrpSpPr>
        <p:grpSpPr>
          <a:xfrm>
            <a:off x="1044326" y="540566"/>
            <a:ext cx="6188501" cy="372196"/>
            <a:chOff x="1044326" y="540566"/>
            <a:chExt cx="6188501" cy="372196"/>
          </a:xfrm>
        </p:grpSpPr>
        <p:grpSp>
          <p:nvGrpSpPr>
            <p:cNvPr id="563" name="Google Shape;563;p18"/>
            <p:cNvGrpSpPr/>
            <p:nvPr/>
          </p:nvGrpSpPr>
          <p:grpSpPr>
            <a:xfrm rot="10800000">
              <a:off x="1044326" y="720091"/>
              <a:ext cx="145426" cy="192671"/>
              <a:chOff x="3309425" y="803300"/>
              <a:chExt cx="97575" cy="129275"/>
            </a:xfrm>
          </p:grpSpPr>
          <p:sp>
            <p:nvSpPr>
              <p:cNvPr id="564" name="Google Shape;564;p18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" name="Google Shape;566;p18"/>
            <p:cNvGrpSpPr/>
            <p:nvPr/>
          </p:nvGrpSpPr>
          <p:grpSpPr>
            <a:xfrm>
              <a:off x="7087401" y="540566"/>
              <a:ext cx="145426" cy="192671"/>
              <a:chOff x="3309425" y="803300"/>
              <a:chExt cx="97575" cy="129275"/>
            </a:xfrm>
          </p:grpSpPr>
          <p:sp>
            <p:nvSpPr>
              <p:cNvPr id="567" name="Google Shape;567;p18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9"/>
          <p:cNvSpPr txBox="1"/>
          <p:nvPr>
            <p:ph type="title"/>
          </p:nvPr>
        </p:nvSpPr>
        <p:spPr>
          <a:xfrm>
            <a:off x="712850" y="539500"/>
            <a:ext cx="7718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1" name="Google Shape;571;p19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19"/>
          <p:cNvGrpSpPr/>
          <p:nvPr/>
        </p:nvGrpSpPr>
        <p:grpSpPr>
          <a:xfrm>
            <a:off x="8591413" y="3962673"/>
            <a:ext cx="286175" cy="280315"/>
            <a:chOff x="4428913" y="967436"/>
            <a:chExt cx="286175" cy="280315"/>
          </a:xfrm>
        </p:grpSpPr>
        <p:sp>
          <p:nvSpPr>
            <p:cNvPr id="573" name="Google Shape;573;p19"/>
            <p:cNvSpPr/>
            <p:nvPr/>
          </p:nvSpPr>
          <p:spPr>
            <a:xfrm>
              <a:off x="4428913" y="977100"/>
              <a:ext cx="286175" cy="260677"/>
            </a:xfrm>
            <a:custGeom>
              <a:rect b="b" l="l" r="r" t="t"/>
              <a:pathLst>
                <a:path extrusionOk="0" h="7606" w="835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4431963" y="967436"/>
              <a:ext cx="280349" cy="280315"/>
            </a:xfrm>
            <a:custGeom>
              <a:rect b="b" l="l" r="r" t="t"/>
              <a:pathLst>
                <a:path extrusionOk="0" h="8179" w="818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4560416" y="1176669"/>
              <a:ext cx="23168" cy="23134"/>
            </a:xfrm>
            <a:custGeom>
              <a:rect b="b" l="l" r="r" t="t"/>
              <a:pathLst>
                <a:path extrusionOk="0" h="675" w="676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4561273" y="1015074"/>
              <a:ext cx="21763" cy="142951"/>
            </a:xfrm>
            <a:custGeom>
              <a:rect b="b" l="l" r="r" t="t"/>
              <a:pathLst>
                <a:path extrusionOk="0" h="4171" w="635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19"/>
          <p:cNvSpPr/>
          <p:nvPr/>
        </p:nvSpPr>
        <p:spPr>
          <a:xfrm>
            <a:off x="892513" y="4849925"/>
            <a:ext cx="153675" cy="146150"/>
          </a:xfrm>
          <a:custGeom>
            <a:rect b="b" l="l" r="r" t="t"/>
            <a:pathLst>
              <a:path extrusionOk="0" h="5846" w="6147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2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0"/>
          <p:cNvSpPr txBox="1"/>
          <p:nvPr>
            <p:ph type="title"/>
          </p:nvPr>
        </p:nvSpPr>
        <p:spPr>
          <a:xfrm>
            <a:off x="712850" y="539500"/>
            <a:ext cx="77184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0" name="Google Shape;580;p20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20"/>
          <p:cNvGrpSpPr/>
          <p:nvPr/>
        </p:nvGrpSpPr>
        <p:grpSpPr>
          <a:xfrm>
            <a:off x="266400" y="2566036"/>
            <a:ext cx="286175" cy="280315"/>
            <a:chOff x="4428913" y="967436"/>
            <a:chExt cx="286175" cy="280315"/>
          </a:xfrm>
        </p:grpSpPr>
        <p:sp>
          <p:nvSpPr>
            <p:cNvPr id="582" name="Google Shape;582;p20"/>
            <p:cNvSpPr/>
            <p:nvPr/>
          </p:nvSpPr>
          <p:spPr>
            <a:xfrm>
              <a:off x="4428913" y="977100"/>
              <a:ext cx="286175" cy="260677"/>
            </a:xfrm>
            <a:custGeom>
              <a:rect b="b" l="l" r="r" t="t"/>
              <a:pathLst>
                <a:path extrusionOk="0" h="7606" w="835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4431963" y="967436"/>
              <a:ext cx="280349" cy="280315"/>
            </a:xfrm>
            <a:custGeom>
              <a:rect b="b" l="l" r="r" t="t"/>
              <a:pathLst>
                <a:path extrusionOk="0" h="8179" w="818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4560416" y="1176669"/>
              <a:ext cx="23168" cy="23134"/>
            </a:xfrm>
            <a:custGeom>
              <a:rect b="b" l="l" r="r" t="t"/>
              <a:pathLst>
                <a:path extrusionOk="0" h="675" w="676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4561273" y="1015074"/>
              <a:ext cx="21763" cy="142951"/>
            </a:xfrm>
            <a:custGeom>
              <a:rect b="b" l="l" r="r" t="t"/>
              <a:pathLst>
                <a:path extrusionOk="0" h="4171" w="635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20"/>
          <p:cNvSpPr/>
          <p:nvPr/>
        </p:nvSpPr>
        <p:spPr>
          <a:xfrm>
            <a:off x="8560275" y="4537188"/>
            <a:ext cx="438105" cy="65748"/>
          </a:xfrm>
          <a:custGeom>
            <a:rect b="b" l="l" r="r" t="t"/>
            <a:pathLst>
              <a:path extrusionOk="0" h="1718" w="11447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0"/>
          <p:cNvSpPr/>
          <p:nvPr/>
        </p:nvSpPr>
        <p:spPr>
          <a:xfrm>
            <a:off x="8283763" y="4849925"/>
            <a:ext cx="153675" cy="146150"/>
          </a:xfrm>
          <a:custGeom>
            <a:rect b="b" l="l" r="r" t="t"/>
            <a:pathLst>
              <a:path extrusionOk="0" h="5846" w="6147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/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3"/>
          <p:cNvSpPr txBox="1"/>
          <p:nvPr>
            <p:ph hasCustomPrompt="1" idx="2" type="title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3"/>
          <p:cNvGrpSpPr/>
          <p:nvPr/>
        </p:nvGrpSpPr>
        <p:grpSpPr>
          <a:xfrm>
            <a:off x="6778176" y="666651"/>
            <a:ext cx="2148999" cy="3885674"/>
            <a:chOff x="6778176" y="666651"/>
            <a:chExt cx="2148999" cy="3885674"/>
          </a:xfrm>
        </p:grpSpPr>
        <p:grpSp>
          <p:nvGrpSpPr>
            <p:cNvPr id="56" name="Google Shape;56;p3"/>
            <p:cNvGrpSpPr/>
            <p:nvPr/>
          </p:nvGrpSpPr>
          <p:grpSpPr>
            <a:xfrm>
              <a:off x="6778176" y="4359653"/>
              <a:ext cx="145426" cy="192671"/>
              <a:chOff x="3309425" y="803300"/>
              <a:chExt cx="97575" cy="129275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rot="5400000">
              <a:off x="8758126" y="643028"/>
              <a:ext cx="145426" cy="192671"/>
              <a:chOff x="3309425" y="803300"/>
              <a:chExt cx="97575" cy="1292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" name="Google Shape;62;p3"/>
          <p:cNvGrpSpPr/>
          <p:nvPr/>
        </p:nvGrpSpPr>
        <p:grpSpPr>
          <a:xfrm>
            <a:off x="1733238" y="960173"/>
            <a:ext cx="6445213" cy="4006094"/>
            <a:chOff x="1733238" y="960173"/>
            <a:chExt cx="6445213" cy="4006094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1733238" y="4680125"/>
              <a:ext cx="286177" cy="286142"/>
              <a:chOff x="6154325" y="4381100"/>
              <a:chExt cx="286177" cy="286142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rect b="b" l="l" r="r" t="t"/>
                <a:pathLst>
                  <a:path extrusionOk="0" h="570" w="4895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rect b="b" l="l" r="r" t="t"/>
                <a:pathLst>
                  <a:path extrusionOk="0" h="4887" w="57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892275" y="960173"/>
              <a:ext cx="286175" cy="280315"/>
              <a:chOff x="4428913" y="967436"/>
              <a:chExt cx="286175" cy="28031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rect b="b" l="l" r="r" t="t"/>
                <a:pathLst>
                  <a:path extrusionOk="0" h="7606" w="835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rect b="b" l="l" r="r" t="t"/>
                <a:pathLst>
                  <a:path extrusionOk="0" h="675" w="676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rect b="b" l="l" r="r" t="t"/>
                <a:pathLst>
                  <a:path extrusionOk="0" h="4171" w="635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" name="Google Shape;72;p3"/>
          <p:cNvSpPr/>
          <p:nvPr/>
        </p:nvSpPr>
        <p:spPr>
          <a:xfrm>
            <a:off x="2260313" y="4359638"/>
            <a:ext cx="438105" cy="65748"/>
          </a:xfrm>
          <a:custGeom>
            <a:rect b="b" l="l" r="r" t="t"/>
            <a:pathLst>
              <a:path extrusionOk="0" h="1718" w="11447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3"/>
          <p:cNvGrpSpPr/>
          <p:nvPr/>
        </p:nvGrpSpPr>
        <p:grpSpPr>
          <a:xfrm>
            <a:off x="712850" y="193138"/>
            <a:ext cx="7699425" cy="216362"/>
            <a:chOff x="712850" y="193138"/>
            <a:chExt cx="7699425" cy="216362"/>
          </a:xfrm>
        </p:grpSpPr>
        <p:grpSp>
          <p:nvGrpSpPr>
            <p:cNvPr id="74" name="Google Shape;74;p3"/>
            <p:cNvGrpSpPr/>
            <p:nvPr/>
          </p:nvGrpSpPr>
          <p:grpSpPr>
            <a:xfrm>
              <a:off x="712850" y="193138"/>
              <a:ext cx="262069" cy="70200"/>
              <a:chOff x="7931225" y="3954075"/>
              <a:chExt cx="262069" cy="70200"/>
            </a:xfrm>
          </p:grpSpPr>
          <p:sp>
            <p:nvSpPr>
              <p:cNvPr id="75" name="Google Shape;75;p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flipH="1">
              <a:off x="8150206" y="339300"/>
              <a:ext cx="262069" cy="70200"/>
              <a:chOff x="7931225" y="3954075"/>
              <a:chExt cx="262069" cy="7020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" name="Google Shape;80;p3"/>
          <p:cNvGrpSpPr/>
          <p:nvPr/>
        </p:nvGrpSpPr>
        <p:grpSpPr>
          <a:xfrm>
            <a:off x="791550" y="4230440"/>
            <a:ext cx="551614" cy="684259"/>
            <a:chOff x="6256175" y="736728"/>
            <a:chExt cx="551614" cy="684259"/>
          </a:xfrm>
        </p:grpSpPr>
        <p:sp>
          <p:nvSpPr>
            <p:cNvPr id="81" name="Google Shape;81;p3"/>
            <p:cNvSpPr/>
            <p:nvPr/>
          </p:nvSpPr>
          <p:spPr>
            <a:xfrm>
              <a:off x="6304245" y="785050"/>
              <a:ext cx="503543" cy="635937"/>
            </a:xfrm>
            <a:custGeom>
              <a:rect b="b" l="l" r="r" t="t"/>
              <a:pathLst>
                <a:path extrusionOk="0" h="20227" w="16016">
                  <a:moveTo>
                    <a:pt x="13926" y="0"/>
                  </a:moveTo>
                  <a:cubicBezTo>
                    <a:pt x="13763" y="0"/>
                    <a:pt x="13641" y="130"/>
                    <a:pt x="13641" y="285"/>
                  </a:cubicBezTo>
                  <a:cubicBezTo>
                    <a:pt x="13641" y="439"/>
                    <a:pt x="13763" y="569"/>
                    <a:pt x="13926" y="569"/>
                  </a:cubicBezTo>
                  <a:lnTo>
                    <a:pt x="15446" y="569"/>
                  </a:lnTo>
                  <a:lnTo>
                    <a:pt x="15446" y="19649"/>
                  </a:lnTo>
                  <a:lnTo>
                    <a:pt x="577" y="19649"/>
                  </a:lnTo>
                  <a:lnTo>
                    <a:pt x="577" y="18121"/>
                  </a:lnTo>
                  <a:cubicBezTo>
                    <a:pt x="577" y="17966"/>
                    <a:pt x="447" y="17836"/>
                    <a:pt x="285" y="17836"/>
                  </a:cubicBezTo>
                  <a:cubicBezTo>
                    <a:pt x="130" y="17836"/>
                    <a:pt x="0" y="17966"/>
                    <a:pt x="0" y="18121"/>
                  </a:cubicBezTo>
                  <a:lnTo>
                    <a:pt x="0" y="19934"/>
                  </a:lnTo>
                  <a:cubicBezTo>
                    <a:pt x="0" y="20096"/>
                    <a:pt x="130" y="20226"/>
                    <a:pt x="285" y="20226"/>
                  </a:cubicBezTo>
                  <a:lnTo>
                    <a:pt x="15731" y="20226"/>
                  </a:lnTo>
                  <a:cubicBezTo>
                    <a:pt x="15885" y="20226"/>
                    <a:pt x="16015" y="20096"/>
                    <a:pt x="16015" y="19942"/>
                  </a:cubicBezTo>
                  <a:lnTo>
                    <a:pt x="16015" y="285"/>
                  </a:lnTo>
                  <a:cubicBezTo>
                    <a:pt x="16015" y="130"/>
                    <a:pt x="15893" y="0"/>
                    <a:pt x="15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56175" y="736728"/>
              <a:ext cx="485905" cy="618048"/>
            </a:xfrm>
            <a:custGeom>
              <a:rect b="b" l="l" r="r" t="t"/>
              <a:pathLst>
                <a:path extrusionOk="0" h="19658" w="15455">
                  <a:moveTo>
                    <a:pt x="1" y="1"/>
                  </a:moveTo>
                  <a:lnTo>
                    <a:pt x="1" y="19658"/>
                  </a:lnTo>
                  <a:lnTo>
                    <a:pt x="9618" y="19658"/>
                  </a:lnTo>
                  <a:lnTo>
                    <a:pt x="15455" y="13821"/>
                  </a:lnTo>
                  <a:lnTo>
                    <a:pt x="154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558525" y="1171217"/>
              <a:ext cx="183547" cy="183547"/>
            </a:xfrm>
            <a:custGeom>
              <a:rect b="b" l="l" r="r" t="t"/>
              <a:pathLst>
                <a:path extrusionOk="0" h="5838" w="5838">
                  <a:moveTo>
                    <a:pt x="1" y="1"/>
                  </a:moveTo>
                  <a:lnTo>
                    <a:pt x="1" y="583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337728" y="891377"/>
              <a:ext cx="204486" cy="17921"/>
            </a:xfrm>
            <a:custGeom>
              <a:rect b="b" l="l" r="r" t="t"/>
              <a:pathLst>
                <a:path extrusionOk="0" h="570" w="6504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6219" y="569"/>
                  </a:lnTo>
                  <a:cubicBezTo>
                    <a:pt x="6374" y="569"/>
                    <a:pt x="6504" y="439"/>
                    <a:pt x="6504" y="285"/>
                  </a:cubicBezTo>
                  <a:cubicBezTo>
                    <a:pt x="6504" y="130"/>
                    <a:pt x="6374" y="0"/>
                    <a:pt x="6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337728" y="992580"/>
              <a:ext cx="68759" cy="17921"/>
            </a:xfrm>
            <a:custGeom>
              <a:rect b="b" l="l" r="r" t="t"/>
              <a:pathLst>
                <a:path extrusionOk="0" h="570" w="2187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47"/>
                    <a:pt x="122" y="569"/>
                    <a:pt x="285" y="569"/>
                  </a:cubicBezTo>
                  <a:lnTo>
                    <a:pt x="1902" y="569"/>
                  </a:lnTo>
                  <a:cubicBezTo>
                    <a:pt x="2057" y="569"/>
                    <a:pt x="2187" y="447"/>
                    <a:pt x="2187" y="285"/>
                  </a:cubicBezTo>
                  <a:cubicBezTo>
                    <a:pt x="2187" y="130"/>
                    <a:pt x="2057" y="0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443269" y="992580"/>
              <a:ext cx="69042" cy="17921"/>
            </a:xfrm>
            <a:custGeom>
              <a:rect b="b" l="l" r="r" t="t"/>
              <a:pathLst>
                <a:path extrusionOk="0" h="570" w="2196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85" y="569"/>
                  </a:cubicBezTo>
                  <a:lnTo>
                    <a:pt x="1903" y="569"/>
                  </a:lnTo>
                  <a:cubicBezTo>
                    <a:pt x="2065" y="569"/>
                    <a:pt x="2196" y="447"/>
                    <a:pt x="2196" y="285"/>
                  </a:cubicBezTo>
                  <a:cubicBezTo>
                    <a:pt x="2196" y="130"/>
                    <a:pt x="2065" y="0"/>
                    <a:pt x="1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543969" y="992580"/>
              <a:ext cx="131419" cy="17921"/>
            </a:xfrm>
            <a:custGeom>
              <a:rect b="b" l="l" r="r" t="t"/>
              <a:pathLst>
                <a:path extrusionOk="0" h="570" w="4180">
                  <a:moveTo>
                    <a:pt x="285" y="0"/>
                  </a:moveTo>
                  <a:cubicBezTo>
                    <a:pt x="123" y="0"/>
                    <a:pt x="1" y="130"/>
                    <a:pt x="1" y="285"/>
                  </a:cubicBezTo>
                  <a:cubicBezTo>
                    <a:pt x="1" y="447"/>
                    <a:pt x="123" y="569"/>
                    <a:pt x="285" y="569"/>
                  </a:cubicBezTo>
                  <a:lnTo>
                    <a:pt x="3895" y="569"/>
                  </a:lnTo>
                  <a:cubicBezTo>
                    <a:pt x="4057" y="569"/>
                    <a:pt x="4179" y="447"/>
                    <a:pt x="4179" y="285"/>
                  </a:cubicBezTo>
                  <a:cubicBezTo>
                    <a:pt x="4179" y="130"/>
                    <a:pt x="4057" y="0"/>
                    <a:pt x="3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337728" y="1094034"/>
              <a:ext cx="123465" cy="17921"/>
            </a:xfrm>
            <a:custGeom>
              <a:rect b="b" l="l" r="r" t="t"/>
              <a:pathLst>
                <a:path extrusionOk="0" h="570" w="3927">
                  <a:moveTo>
                    <a:pt x="285" y="1"/>
                  </a:moveTo>
                  <a:cubicBezTo>
                    <a:pt x="122" y="1"/>
                    <a:pt x="0" y="123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3642" y="570"/>
                  </a:lnTo>
                  <a:cubicBezTo>
                    <a:pt x="3805" y="570"/>
                    <a:pt x="3927" y="440"/>
                    <a:pt x="3927" y="285"/>
                  </a:cubicBezTo>
                  <a:cubicBezTo>
                    <a:pt x="3927" y="123"/>
                    <a:pt x="3805" y="1"/>
                    <a:pt x="3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491057" y="1094034"/>
              <a:ext cx="184333" cy="17921"/>
            </a:xfrm>
            <a:custGeom>
              <a:rect b="b" l="l" r="r" t="t"/>
              <a:pathLst>
                <a:path extrusionOk="0" h="570" w="5863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23" y="570"/>
                    <a:pt x="285" y="570"/>
                  </a:cubicBezTo>
                  <a:lnTo>
                    <a:pt x="5578" y="570"/>
                  </a:lnTo>
                  <a:cubicBezTo>
                    <a:pt x="5740" y="570"/>
                    <a:pt x="5862" y="440"/>
                    <a:pt x="5862" y="285"/>
                  </a:cubicBezTo>
                  <a:cubicBezTo>
                    <a:pt x="5862" y="123"/>
                    <a:pt x="5740" y="1"/>
                    <a:pt x="5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581287" y="891377"/>
              <a:ext cx="94100" cy="17921"/>
            </a:xfrm>
            <a:custGeom>
              <a:rect b="b" l="l" r="r" t="t"/>
              <a:pathLst>
                <a:path extrusionOk="0" h="570" w="2993">
                  <a:moveTo>
                    <a:pt x="285" y="0"/>
                  </a:moveTo>
                  <a:cubicBezTo>
                    <a:pt x="131" y="0"/>
                    <a:pt x="0" y="130"/>
                    <a:pt x="0" y="285"/>
                  </a:cubicBezTo>
                  <a:cubicBezTo>
                    <a:pt x="0" y="439"/>
                    <a:pt x="131" y="569"/>
                    <a:pt x="285" y="569"/>
                  </a:cubicBezTo>
                  <a:lnTo>
                    <a:pt x="2708" y="569"/>
                  </a:lnTo>
                  <a:cubicBezTo>
                    <a:pt x="2870" y="569"/>
                    <a:pt x="2992" y="439"/>
                    <a:pt x="2992" y="285"/>
                  </a:cubicBezTo>
                  <a:cubicBezTo>
                    <a:pt x="2992" y="130"/>
                    <a:pt x="2870" y="0"/>
                    <a:pt x="2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3"/>
          <p:cNvSpPr/>
          <p:nvPr/>
        </p:nvSpPr>
        <p:spPr>
          <a:xfrm>
            <a:off x="2460913" y="518550"/>
            <a:ext cx="153675" cy="146150"/>
          </a:xfrm>
          <a:custGeom>
            <a:rect b="b" l="l" r="r" t="t"/>
            <a:pathLst>
              <a:path extrusionOk="0" h="5846" w="6147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 flipH="1">
            <a:off x="7105838" y="339288"/>
            <a:ext cx="551600" cy="504650"/>
            <a:chOff x="1563700" y="533575"/>
            <a:chExt cx="551600" cy="504650"/>
          </a:xfrm>
        </p:grpSpPr>
        <p:sp>
          <p:nvSpPr>
            <p:cNvPr id="93" name="Google Shape;93;p3"/>
            <p:cNvSpPr/>
            <p:nvPr/>
          </p:nvSpPr>
          <p:spPr>
            <a:xfrm>
              <a:off x="1563700" y="536325"/>
              <a:ext cx="551600" cy="485850"/>
            </a:xfrm>
            <a:custGeom>
              <a:rect b="b" l="l" r="r" t="t"/>
              <a:pathLst>
                <a:path extrusionOk="0" h="19434" w="22064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616325" y="832000"/>
              <a:ext cx="29900" cy="42000"/>
            </a:xfrm>
            <a:custGeom>
              <a:rect b="b" l="l" r="r" t="t"/>
              <a:pathLst>
                <a:path extrusionOk="0" h="1680" w="1196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590725" y="536400"/>
              <a:ext cx="524575" cy="485775"/>
            </a:xfrm>
            <a:custGeom>
              <a:rect b="b" l="l" r="r" t="t"/>
              <a:pathLst>
                <a:path extrusionOk="0" h="19431" w="20983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790300" y="730100"/>
              <a:ext cx="98200" cy="98175"/>
            </a:xfrm>
            <a:custGeom>
              <a:rect b="b" l="l" r="r" t="t"/>
              <a:pathLst>
                <a:path extrusionOk="0" h="3927" w="3928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686850" y="974775"/>
              <a:ext cx="63450" cy="63450"/>
            </a:xfrm>
            <a:custGeom>
              <a:rect b="b" l="l" r="r" t="t"/>
              <a:pathLst>
                <a:path extrusionOk="0" h="2538" w="2538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17350" y="5335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>
            <a:off x="1169345" y="226983"/>
            <a:ext cx="741054" cy="627172"/>
            <a:chOff x="1937875" y="409506"/>
            <a:chExt cx="601798" cy="509317"/>
          </a:xfrm>
        </p:grpSpPr>
        <p:sp>
          <p:nvSpPr>
            <p:cNvPr id="100" name="Google Shape;100;p3"/>
            <p:cNvSpPr/>
            <p:nvPr/>
          </p:nvSpPr>
          <p:spPr>
            <a:xfrm>
              <a:off x="2164691" y="409506"/>
              <a:ext cx="374982" cy="421106"/>
            </a:xfrm>
            <a:custGeom>
              <a:rect b="b" l="l" r="r" t="t"/>
              <a:pathLst>
                <a:path extrusionOk="0" h="14398" w="12821">
                  <a:moveTo>
                    <a:pt x="6415" y="570"/>
                  </a:moveTo>
                  <a:cubicBezTo>
                    <a:pt x="9634" y="570"/>
                    <a:pt x="12252" y="3188"/>
                    <a:pt x="12252" y="6407"/>
                  </a:cubicBezTo>
                  <a:cubicBezTo>
                    <a:pt x="12252" y="8821"/>
                    <a:pt x="10805" y="10959"/>
                    <a:pt x="8553" y="11845"/>
                  </a:cubicBezTo>
                  <a:cubicBezTo>
                    <a:pt x="8480" y="11870"/>
                    <a:pt x="8415" y="11935"/>
                    <a:pt x="8390" y="12016"/>
                  </a:cubicBezTo>
                  <a:cubicBezTo>
                    <a:pt x="8366" y="12089"/>
                    <a:pt x="8374" y="12179"/>
                    <a:pt x="8415" y="12252"/>
                  </a:cubicBezTo>
                  <a:cubicBezTo>
                    <a:pt x="8691" y="12748"/>
                    <a:pt x="9049" y="13219"/>
                    <a:pt x="9472" y="13658"/>
                  </a:cubicBezTo>
                  <a:cubicBezTo>
                    <a:pt x="8512" y="13406"/>
                    <a:pt x="7634" y="12935"/>
                    <a:pt x="6976" y="12317"/>
                  </a:cubicBezTo>
                  <a:cubicBezTo>
                    <a:pt x="6919" y="12268"/>
                    <a:pt x="6854" y="12236"/>
                    <a:pt x="6781" y="12236"/>
                  </a:cubicBezTo>
                  <a:lnTo>
                    <a:pt x="6764" y="12236"/>
                  </a:lnTo>
                  <a:cubicBezTo>
                    <a:pt x="6651" y="12244"/>
                    <a:pt x="6529" y="12252"/>
                    <a:pt x="6415" y="12252"/>
                  </a:cubicBezTo>
                  <a:cubicBezTo>
                    <a:pt x="3196" y="12252"/>
                    <a:pt x="578" y="9626"/>
                    <a:pt x="578" y="6407"/>
                  </a:cubicBezTo>
                  <a:cubicBezTo>
                    <a:pt x="578" y="3188"/>
                    <a:pt x="3196" y="570"/>
                    <a:pt x="6415" y="570"/>
                  </a:cubicBezTo>
                  <a:close/>
                  <a:moveTo>
                    <a:pt x="6415" y="1"/>
                  </a:moveTo>
                  <a:cubicBezTo>
                    <a:pt x="2879" y="1"/>
                    <a:pt x="1" y="2879"/>
                    <a:pt x="1" y="6407"/>
                  </a:cubicBezTo>
                  <a:cubicBezTo>
                    <a:pt x="1" y="9943"/>
                    <a:pt x="2879" y="12821"/>
                    <a:pt x="6415" y="12821"/>
                  </a:cubicBezTo>
                  <a:cubicBezTo>
                    <a:pt x="6496" y="12821"/>
                    <a:pt x="6586" y="12821"/>
                    <a:pt x="6675" y="12813"/>
                  </a:cubicBezTo>
                  <a:cubicBezTo>
                    <a:pt x="7488" y="13553"/>
                    <a:pt x="8585" y="14081"/>
                    <a:pt x="9764" y="14309"/>
                  </a:cubicBezTo>
                  <a:cubicBezTo>
                    <a:pt x="9959" y="14349"/>
                    <a:pt x="10171" y="14374"/>
                    <a:pt x="10382" y="14398"/>
                  </a:cubicBezTo>
                  <a:lnTo>
                    <a:pt x="10415" y="14398"/>
                  </a:lnTo>
                  <a:cubicBezTo>
                    <a:pt x="10528" y="14398"/>
                    <a:pt x="10634" y="14333"/>
                    <a:pt x="10675" y="14219"/>
                  </a:cubicBezTo>
                  <a:cubicBezTo>
                    <a:pt x="10723" y="14105"/>
                    <a:pt x="10691" y="13967"/>
                    <a:pt x="10585" y="13886"/>
                  </a:cubicBezTo>
                  <a:cubicBezTo>
                    <a:pt x="9967" y="13398"/>
                    <a:pt x="9455" y="12845"/>
                    <a:pt x="9073" y="12244"/>
                  </a:cubicBezTo>
                  <a:cubicBezTo>
                    <a:pt x="11366" y="11203"/>
                    <a:pt x="12821" y="8943"/>
                    <a:pt x="12821" y="6407"/>
                  </a:cubicBezTo>
                  <a:cubicBezTo>
                    <a:pt x="12821" y="2879"/>
                    <a:pt x="9943" y="1"/>
                    <a:pt x="6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37875" y="514359"/>
              <a:ext cx="358340" cy="404464"/>
            </a:xfrm>
            <a:custGeom>
              <a:rect b="b" l="l" r="r" t="t"/>
              <a:pathLst>
                <a:path extrusionOk="0" h="13829" w="12252">
                  <a:moveTo>
                    <a:pt x="6130" y="1"/>
                  </a:moveTo>
                  <a:cubicBezTo>
                    <a:pt x="2748" y="1"/>
                    <a:pt x="0" y="2749"/>
                    <a:pt x="0" y="6130"/>
                  </a:cubicBezTo>
                  <a:cubicBezTo>
                    <a:pt x="0" y="8716"/>
                    <a:pt x="1610" y="10927"/>
                    <a:pt x="3878" y="11829"/>
                  </a:cubicBezTo>
                  <a:cubicBezTo>
                    <a:pt x="3463" y="12561"/>
                    <a:pt x="2870" y="13252"/>
                    <a:pt x="2130" y="13829"/>
                  </a:cubicBezTo>
                  <a:cubicBezTo>
                    <a:pt x="2325" y="13813"/>
                    <a:pt x="2520" y="13780"/>
                    <a:pt x="2724" y="13748"/>
                  </a:cubicBezTo>
                  <a:cubicBezTo>
                    <a:pt x="3943" y="13512"/>
                    <a:pt x="5000" y="12959"/>
                    <a:pt x="5764" y="12244"/>
                  </a:cubicBezTo>
                  <a:cubicBezTo>
                    <a:pt x="5886" y="12244"/>
                    <a:pt x="6008" y="12252"/>
                    <a:pt x="6130" y="12252"/>
                  </a:cubicBezTo>
                  <a:cubicBezTo>
                    <a:pt x="9512" y="12252"/>
                    <a:pt x="12251" y="9512"/>
                    <a:pt x="12251" y="6130"/>
                  </a:cubicBezTo>
                  <a:cubicBezTo>
                    <a:pt x="12251" y="2749"/>
                    <a:pt x="9512" y="1"/>
                    <a:pt x="6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006344" y="666535"/>
              <a:ext cx="42818" cy="42584"/>
            </a:xfrm>
            <a:custGeom>
              <a:rect b="b" l="l" r="r" t="t"/>
              <a:pathLst>
                <a:path extrusionOk="0" h="1456" w="1464">
                  <a:moveTo>
                    <a:pt x="732" y="1"/>
                  </a:moveTo>
                  <a:cubicBezTo>
                    <a:pt x="326" y="1"/>
                    <a:pt x="1" y="326"/>
                    <a:pt x="1" y="724"/>
                  </a:cubicBezTo>
                  <a:cubicBezTo>
                    <a:pt x="1" y="1131"/>
                    <a:pt x="326" y="1456"/>
                    <a:pt x="732" y="1456"/>
                  </a:cubicBezTo>
                  <a:cubicBezTo>
                    <a:pt x="1139" y="1456"/>
                    <a:pt x="1464" y="1131"/>
                    <a:pt x="1464" y="724"/>
                  </a:cubicBezTo>
                  <a:cubicBezTo>
                    <a:pt x="1464" y="326"/>
                    <a:pt x="1139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95754" y="666535"/>
              <a:ext cx="42584" cy="42584"/>
            </a:xfrm>
            <a:custGeom>
              <a:rect b="b" l="l" r="r" t="t"/>
              <a:pathLst>
                <a:path extrusionOk="0" h="1456" w="1456">
                  <a:moveTo>
                    <a:pt x="732" y="1"/>
                  </a:moveTo>
                  <a:cubicBezTo>
                    <a:pt x="325" y="1"/>
                    <a:pt x="0" y="326"/>
                    <a:pt x="0" y="724"/>
                  </a:cubicBezTo>
                  <a:cubicBezTo>
                    <a:pt x="0" y="1131"/>
                    <a:pt x="325" y="1456"/>
                    <a:pt x="732" y="1456"/>
                  </a:cubicBezTo>
                  <a:cubicBezTo>
                    <a:pt x="1130" y="1456"/>
                    <a:pt x="1455" y="1131"/>
                    <a:pt x="1455" y="724"/>
                  </a:cubicBezTo>
                  <a:cubicBezTo>
                    <a:pt x="1455" y="326"/>
                    <a:pt x="1130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185135" y="666535"/>
              <a:ext cx="42614" cy="42584"/>
            </a:xfrm>
            <a:custGeom>
              <a:rect b="b" l="l" r="r" t="t"/>
              <a:pathLst>
                <a:path extrusionOk="0" h="1456" w="1457">
                  <a:moveTo>
                    <a:pt x="724" y="1"/>
                  </a:moveTo>
                  <a:cubicBezTo>
                    <a:pt x="326" y="1"/>
                    <a:pt x="1" y="326"/>
                    <a:pt x="1" y="724"/>
                  </a:cubicBezTo>
                  <a:cubicBezTo>
                    <a:pt x="1" y="1131"/>
                    <a:pt x="326" y="1456"/>
                    <a:pt x="724" y="1456"/>
                  </a:cubicBezTo>
                  <a:cubicBezTo>
                    <a:pt x="1131" y="1456"/>
                    <a:pt x="1456" y="1131"/>
                    <a:pt x="1456" y="724"/>
                  </a:cubicBezTo>
                  <a:cubicBezTo>
                    <a:pt x="1456" y="326"/>
                    <a:pt x="1131" y="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265507" y="565484"/>
              <a:ext cx="42584" cy="42584"/>
            </a:xfrm>
            <a:custGeom>
              <a:rect b="b" l="l" r="r" t="t"/>
              <a:pathLst>
                <a:path extrusionOk="0" h="1456" w="1456">
                  <a:moveTo>
                    <a:pt x="724" y="1"/>
                  </a:moveTo>
                  <a:cubicBezTo>
                    <a:pt x="326" y="1"/>
                    <a:pt x="1" y="326"/>
                    <a:pt x="1" y="732"/>
                  </a:cubicBezTo>
                  <a:cubicBezTo>
                    <a:pt x="1" y="1131"/>
                    <a:pt x="326" y="1456"/>
                    <a:pt x="724" y="1456"/>
                  </a:cubicBezTo>
                  <a:cubicBezTo>
                    <a:pt x="1131" y="1456"/>
                    <a:pt x="1456" y="1131"/>
                    <a:pt x="1456" y="732"/>
                  </a:cubicBezTo>
                  <a:cubicBezTo>
                    <a:pt x="1456" y="326"/>
                    <a:pt x="1131" y="1"/>
                    <a:pt x="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354684" y="565484"/>
              <a:ext cx="42818" cy="42584"/>
            </a:xfrm>
            <a:custGeom>
              <a:rect b="b" l="l" r="r" t="t"/>
              <a:pathLst>
                <a:path extrusionOk="0" h="1456" w="1464">
                  <a:moveTo>
                    <a:pt x="732" y="1"/>
                  </a:moveTo>
                  <a:cubicBezTo>
                    <a:pt x="325" y="1"/>
                    <a:pt x="0" y="326"/>
                    <a:pt x="0" y="732"/>
                  </a:cubicBezTo>
                  <a:cubicBezTo>
                    <a:pt x="0" y="1131"/>
                    <a:pt x="325" y="1456"/>
                    <a:pt x="732" y="1456"/>
                  </a:cubicBezTo>
                  <a:cubicBezTo>
                    <a:pt x="1138" y="1456"/>
                    <a:pt x="1463" y="1131"/>
                    <a:pt x="1463" y="732"/>
                  </a:cubicBezTo>
                  <a:cubicBezTo>
                    <a:pt x="1463" y="326"/>
                    <a:pt x="1138" y="1"/>
                    <a:pt x="7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444064" y="565484"/>
              <a:ext cx="42584" cy="42584"/>
            </a:xfrm>
            <a:custGeom>
              <a:rect b="b" l="l" r="r" t="t"/>
              <a:pathLst>
                <a:path extrusionOk="0" h="1456" w="1456">
                  <a:moveTo>
                    <a:pt x="733" y="1"/>
                  </a:moveTo>
                  <a:cubicBezTo>
                    <a:pt x="326" y="1"/>
                    <a:pt x="1" y="326"/>
                    <a:pt x="1" y="732"/>
                  </a:cubicBezTo>
                  <a:cubicBezTo>
                    <a:pt x="1" y="1131"/>
                    <a:pt x="326" y="1456"/>
                    <a:pt x="733" y="1456"/>
                  </a:cubicBezTo>
                  <a:cubicBezTo>
                    <a:pt x="1131" y="1456"/>
                    <a:pt x="1456" y="1131"/>
                    <a:pt x="1456" y="732"/>
                  </a:cubicBezTo>
                  <a:cubicBezTo>
                    <a:pt x="1456" y="326"/>
                    <a:pt x="1131" y="1"/>
                    <a:pt x="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2_1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1"/>
          <p:cNvSpPr txBox="1"/>
          <p:nvPr>
            <p:ph type="title"/>
          </p:nvPr>
        </p:nvSpPr>
        <p:spPr>
          <a:xfrm>
            <a:off x="712850" y="539500"/>
            <a:ext cx="77184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0" name="Google Shape;590;p21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3_1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2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 txBox="1"/>
          <p:nvPr>
            <p:ph type="title"/>
          </p:nvPr>
        </p:nvSpPr>
        <p:spPr>
          <a:xfrm>
            <a:off x="712850" y="539500"/>
            <a:ext cx="77184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4" name="Google Shape;594;p22"/>
          <p:cNvSpPr txBox="1"/>
          <p:nvPr>
            <p:ph idx="1" type="subTitle"/>
          </p:nvPr>
        </p:nvSpPr>
        <p:spPr>
          <a:xfrm>
            <a:off x="1684850" y="1307550"/>
            <a:ext cx="3850200" cy="8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2"/>
          <p:cNvSpPr txBox="1"/>
          <p:nvPr>
            <p:ph idx="2" type="subTitle"/>
          </p:nvPr>
        </p:nvSpPr>
        <p:spPr>
          <a:xfrm>
            <a:off x="2596100" y="2407700"/>
            <a:ext cx="3850200" cy="8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22"/>
          <p:cNvSpPr txBox="1"/>
          <p:nvPr>
            <p:ph idx="3" type="subTitle"/>
          </p:nvPr>
        </p:nvSpPr>
        <p:spPr>
          <a:xfrm>
            <a:off x="3507350" y="3507850"/>
            <a:ext cx="3850200" cy="8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7" name="Google Shape;597;p22"/>
          <p:cNvGrpSpPr/>
          <p:nvPr/>
        </p:nvGrpSpPr>
        <p:grpSpPr>
          <a:xfrm>
            <a:off x="8591400" y="778998"/>
            <a:ext cx="286175" cy="280315"/>
            <a:chOff x="4428913" y="967436"/>
            <a:chExt cx="286175" cy="280315"/>
          </a:xfrm>
        </p:grpSpPr>
        <p:sp>
          <p:nvSpPr>
            <p:cNvPr id="598" name="Google Shape;598;p22"/>
            <p:cNvSpPr/>
            <p:nvPr/>
          </p:nvSpPr>
          <p:spPr>
            <a:xfrm>
              <a:off x="4428913" y="977100"/>
              <a:ext cx="286175" cy="260677"/>
            </a:xfrm>
            <a:custGeom>
              <a:rect b="b" l="l" r="r" t="t"/>
              <a:pathLst>
                <a:path extrusionOk="0" h="7606" w="835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4431963" y="967436"/>
              <a:ext cx="280349" cy="280315"/>
            </a:xfrm>
            <a:custGeom>
              <a:rect b="b" l="l" r="r" t="t"/>
              <a:pathLst>
                <a:path extrusionOk="0" h="8179" w="818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4560416" y="1176669"/>
              <a:ext cx="23168" cy="23134"/>
            </a:xfrm>
            <a:custGeom>
              <a:rect b="b" l="l" r="r" t="t"/>
              <a:pathLst>
                <a:path extrusionOk="0" h="675" w="676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4561273" y="1015074"/>
              <a:ext cx="21763" cy="142951"/>
            </a:xfrm>
            <a:custGeom>
              <a:rect b="b" l="l" r="r" t="t"/>
              <a:pathLst>
                <a:path extrusionOk="0" h="4171" w="635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"/>
          <p:cNvSpPr txBox="1"/>
          <p:nvPr>
            <p:ph type="title"/>
          </p:nvPr>
        </p:nvSpPr>
        <p:spPr>
          <a:xfrm>
            <a:off x="712850" y="1506125"/>
            <a:ext cx="3700200" cy="8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4" name="Google Shape;604;p23"/>
          <p:cNvSpPr txBox="1"/>
          <p:nvPr>
            <p:ph idx="1" type="subTitle"/>
          </p:nvPr>
        </p:nvSpPr>
        <p:spPr>
          <a:xfrm>
            <a:off x="712850" y="2267775"/>
            <a:ext cx="3700200" cy="1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5" name="Google Shape;605;p23"/>
          <p:cNvGrpSpPr/>
          <p:nvPr/>
        </p:nvGrpSpPr>
        <p:grpSpPr>
          <a:xfrm>
            <a:off x="951013" y="266425"/>
            <a:ext cx="6762538" cy="4639500"/>
            <a:chOff x="951013" y="266425"/>
            <a:chExt cx="6762538" cy="4639500"/>
          </a:xfrm>
        </p:grpSpPr>
        <p:sp>
          <p:nvSpPr>
            <p:cNvPr id="606" name="Google Shape;606;p23"/>
            <p:cNvSpPr/>
            <p:nvPr/>
          </p:nvSpPr>
          <p:spPr>
            <a:xfrm>
              <a:off x="951013" y="266425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7559875" y="4759775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23"/>
          <p:cNvGrpSpPr/>
          <p:nvPr/>
        </p:nvGrpSpPr>
        <p:grpSpPr>
          <a:xfrm>
            <a:off x="7018050" y="266413"/>
            <a:ext cx="352825" cy="375425"/>
            <a:chOff x="7079975" y="409500"/>
            <a:chExt cx="352825" cy="375425"/>
          </a:xfrm>
        </p:grpSpPr>
        <p:sp>
          <p:nvSpPr>
            <p:cNvPr id="609" name="Google Shape;609;p23"/>
            <p:cNvSpPr/>
            <p:nvPr/>
          </p:nvSpPr>
          <p:spPr>
            <a:xfrm>
              <a:off x="7079975" y="465625"/>
              <a:ext cx="352825" cy="319300"/>
            </a:xfrm>
            <a:custGeom>
              <a:rect b="b" l="l" r="r" t="t"/>
              <a:pathLst>
                <a:path extrusionOk="0" h="12772" w="14113">
                  <a:moveTo>
                    <a:pt x="7057" y="1"/>
                  </a:moveTo>
                  <a:cubicBezTo>
                    <a:pt x="5382" y="1"/>
                    <a:pt x="3878" y="440"/>
                    <a:pt x="2854" y="1122"/>
                  </a:cubicBezTo>
                  <a:cubicBezTo>
                    <a:pt x="1179" y="2057"/>
                    <a:pt x="0" y="4204"/>
                    <a:pt x="0" y="6699"/>
                  </a:cubicBezTo>
                  <a:cubicBezTo>
                    <a:pt x="0" y="10057"/>
                    <a:pt x="2106" y="12772"/>
                    <a:pt x="4707" y="12772"/>
                  </a:cubicBezTo>
                  <a:cubicBezTo>
                    <a:pt x="5561" y="12772"/>
                    <a:pt x="6366" y="12479"/>
                    <a:pt x="7057" y="11959"/>
                  </a:cubicBezTo>
                  <a:cubicBezTo>
                    <a:pt x="7748" y="12479"/>
                    <a:pt x="8552" y="12772"/>
                    <a:pt x="9414" y="12772"/>
                  </a:cubicBezTo>
                  <a:cubicBezTo>
                    <a:pt x="12007" y="12772"/>
                    <a:pt x="14113" y="10057"/>
                    <a:pt x="14113" y="6699"/>
                  </a:cubicBezTo>
                  <a:cubicBezTo>
                    <a:pt x="14113" y="4204"/>
                    <a:pt x="12942" y="2057"/>
                    <a:pt x="11268" y="1122"/>
                  </a:cubicBezTo>
                  <a:cubicBezTo>
                    <a:pt x="10243" y="440"/>
                    <a:pt x="8739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7208625" y="409500"/>
              <a:ext cx="51225" cy="83800"/>
            </a:xfrm>
            <a:custGeom>
              <a:rect b="b" l="l" r="r" t="t"/>
              <a:pathLst>
                <a:path extrusionOk="0" h="3352" w="2049">
                  <a:moveTo>
                    <a:pt x="332" y="1"/>
                  </a:moveTo>
                  <a:cubicBezTo>
                    <a:pt x="237" y="1"/>
                    <a:pt x="142" y="47"/>
                    <a:pt x="90" y="132"/>
                  </a:cubicBezTo>
                  <a:cubicBezTo>
                    <a:pt x="0" y="270"/>
                    <a:pt x="41" y="449"/>
                    <a:pt x="179" y="530"/>
                  </a:cubicBezTo>
                  <a:cubicBezTo>
                    <a:pt x="984" y="1034"/>
                    <a:pt x="1447" y="2083"/>
                    <a:pt x="1277" y="3018"/>
                  </a:cubicBezTo>
                  <a:cubicBezTo>
                    <a:pt x="1244" y="3172"/>
                    <a:pt x="1350" y="3319"/>
                    <a:pt x="1504" y="3351"/>
                  </a:cubicBezTo>
                  <a:lnTo>
                    <a:pt x="1553" y="3351"/>
                  </a:lnTo>
                  <a:cubicBezTo>
                    <a:pt x="1691" y="3351"/>
                    <a:pt x="1813" y="3254"/>
                    <a:pt x="1837" y="3115"/>
                  </a:cubicBezTo>
                  <a:cubicBezTo>
                    <a:pt x="2049" y="1945"/>
                    <a:pt x="1496" y="677"/>
                    <a:pt x="480" y="43"/>
                  </a:cubicBezTo>
                  <a:cubicBezTo>
                    <a:pt x="434" y="14"/>
                    <a:pt x="383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7208425" y="485500"/>
              <a:ext cx="76625" cy="24650"/>
            </a:xfrm>
            <a:custGeom>
              <a:rect b="b" l="l" r="r" t="t"/>
              <a:pathLst>
                <a:path extrusionOk="0" h="986" w="3065">
                  <a:moveTo>
                    <a:pt x="1582" y="0"/>
                  </a:moveTo>
                  <a:cubicBezTo>
                    <a:pt x="1071" y="0"/>
                    <a:pt x="559" y="159"/>
                    <a:pt x="146" y="474"/>
                  </a:cubicBezTo>
                  <a:cubicBezTo>
                    <a:pt x="24" y="563"/>
                    <a:pt x="0" y="742"/>
                    <a:pt x="98" y="872"/>
                  </a:cubicBezTo>
                  <a:cubicBezTo>
                    <a:pt x="155" y="945"/>
                    <a:pt x="236" y="986"/>
                    <a:pt x="325" y="986"/>
                  </a:cubicBezTo>
                  <a:cubicBezTo>
                    <a:pt x="382" y="986"/>
                    <a:pt x="447" y="962"/>
                    <a:pt x="496" y="921"/>
                  </a:cubicBezTo>
                  <a:cubicBezTo>
                    <a:pt x="801" y="692"/>
                    <a:pt x="1190" y="576"/>
                    <a:pt x="1578" y="576"/>
                  </a:cubicBezTo>
                  <a:cubicBezTo>
                    <a:pt x="1934" y="576"/>
                    <a:pt x="2289" y="674"/>
                    <a:pt x="2577" y="872"/>
                  </a:cubicBezTo>
                  <a:cubicBezTo>
                    <a:pt x="2627" y="906"/>
                    <a:pt x="2683" y="923"/>
                    <a:pt x="2739" y="923"/>
                  </a:cubicBezTo>
                  <a:cubicBezTo>
                    <a:pt x="2831" y="923"/>
                    <a:pt x="2920" y="879"/>
                    <a:pt x="2975" y="799"/>
                  </a:cubicBezTo>
                  <a:cubicBezTo>
                    <a:pt x="3065" y="669"/>
                    <a:pt x="3032" y="490"/>
                    <a:pt x="2902" y="401"/>
                  </a:cubicBezTo>
                  <a:cubicBezTo>
                    <a:pt x="2514" y="133"/>
                    <a:pt x="2048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23"/>
          <p:cNvGrpSpPr/>
          <p:nvPr/>
        </p:nvGrpSpPr>
        <p:grpSpPr>
          <a:xfrm>
            <a:off x="8215438" y="4689775"/>
            <a:ext cx="286177" cy="286142"/>
            <a:chOff x="6154325" y="4381100"/>
            <a:chExt cx="286177" cy="286142"/>
          </a:xfrm>
        </p:grpSpPr>
        <p:sp>
          <p:nvSpPr>
            <p:cNvPr id="613" name="Google Shape;613;p23"/>
            <p:cNvSpPr/>
            <p:nvPr/>
          </p:nvSpPr>
          <p:spPr>
            <a:xfrm>
              <a:off x="6211805" y="4514182"/>
              <a:ext cx="171252" cy="19941"/>
            </a:xfrm>
            <a:custGeom>
              <a:rect b="b" l="l" r="r" t="t"/>
              <a:pathLst>
                <a:path extrusionOk="0" h="570" w="4895">
                  <a:moveTo>
                    <a:pt x="285" y="1"/>
                  </a:moveTo>
                  <a:cubicBezTo>
                    <a:pt x="130" y="1"/>
                    <a:pt x="0" y="123"/>
                    <a:pt x="0" y="285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4601" y="570"/>
                  </a:lnTo>
                  <a:cubicBezTo>
                    <a:pt x="4764" y="570"/>
                    <a:pt x="4894" y="440"/>
                    <a:pt x="4894" y="285"/>
                  </a:cubicBezTo>
                  <a:cubicBezTo>
                    <a:pt x="4894" y="123"/>
                    <a:pt x="4764" y="1"/>
                    <a:pt x="4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6287442" y="4438545"/>
              <a:ext cx="19941" cy="170972"/>
            </a:xfrm>
            <a:custGeom>
              <a:rect b="b" l="l" r="r" t="t"/>
              <a:pathLst>
                <a:path extrusionOk="0" h="4887" w="57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lnTo>
                    <a:pt x="1" y="4602"/>
                  </a:lnTo>
                  <a:cubicBezTo>
                    <a:pt x="1" y="4764"/>
                    <a:pt x="122" y="4886"/>
                    <a:pt x="285" y="4886"/>
                  </a:cubicBezTo>
                  <a:cubicBezTo>
                    <a:pt x="440" y="4886"/>
                    <a:pt x="570" y="4764"/>
                    <a:pt x="570" y="4602"/>
                  </a:cubicBezTo>
                  <a:lnTo>
                    <a:pt x="570" y="285"/>
                  </a:lnTo>
                  <a:cubicBezTo>
                    <a:pt x="570" y="130"/>
                    <a:pt x="440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6154325" y="4381100"/>
              <a:ext cx="286177" cy="286142"/>
            </a:xfrm>
            <a:custGeom>
              <a:rect b="b" l="l" r="r" t="t"/>
              <a:pathLst>
                <a:path extrusionOk="0" h="8179" w="8180">
                  <a:moveTo>
                    <a:pt x="4090" y="569"/>
                  </a:moveTo>
                  <a:cubicBezTo>
                    <a:pt x="6033" y="569"/>
                    <a:pt x="7610" y="2146"/>
                    <a:pt x="7610" y="4089"/>
                  </a:cubicBezTo>
                  <a:cubicBezTo>
                    <a:pt x="7610" y="6024"/>
                    <a:pt x="6033" y="7601"/>
                    <a:pt x="4090" y="7601"/>
                  </a:cubicBezTo>
                  <a:cubicBezTo>
                    <a:pt x="2155" y="7601"/>
                    <a:pt x="578" y="6024"/>
                    <a:pt x="578" y="4089"/>
                  </a:cubicBezTo>
                  <a:cubicBezTo>
                    <a:pt x="578" y="2146"/>
                    <a:pt x="2155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8" y="0"/>
                    <a:pt x="1" y="1829"/>
                    <a:pt x="1" y="4089"/>
                  </a:cubicBezTo>
                  <a:cubicBezTo>
                    <a:pt x="1" y="6341"/>
                    <a:pt x="1838" y="8178"/>
                    <a:pt x="4090" y="8178"/>
                  </a:cubicBezTo>
                  <a:cubicBezTo>
                    <a:pt x="6350" y="8178"/>
                    <a:pt x="8179" y="6341"/>
                    <a:pt x="8179" y="4089"/>
                  </a:cubicBezTo>
                  <a:cubicBezTo>
                    <a:pt x="8179" y="1829"/>
                    <a:pt x="6350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2151463" y="4334525"/>
            <a:ext cx="5874856" cy="95975"/>
            <a:chOff x="2151463" y="4334525"/>
            <a:chExt cx="5874856" cy="95975"/>
          </a:xfrm>
        </p:grpSpPr>
        <p:grpSp>
          <p:nvGrpSpPr>
            <p:cNvPr id="617" name="Google Shape;617;p23"/>
            <p:cNvGrpSpPr/>
            <p:nvPr/>
          </p:nvGrpSpPr>
          <p:grpSpPr>
            <a:xfrm>
              <a:off x="2151463" y="4334525"/>
              <a:ext cx="262069" cy="70200"/>
              <a:chOff x="7931225" y="3954075"/>
              <a:chExt cx="262069" cy="70200"/>
            </a:xfrm>
          </p:grpSpPr>
          <p:sp>
            <p:nvSpPr>
              <p:cNvPr id="618" name="Google Shape;618;p2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p23"/>
            <p:cNvGrpSpPr/>
            <p:nvPr/>
          </p:nvGrpSpPr>
          <p:grpSpPr>
            <a:xfrm>
              <a:off x="7764250" y="4360300"/>
              <a:ext cx="262069" cy="70200"/>
              <a:chOff x="7931225" y="3954075"/>
              <a:chExt cx="262069" cy="70200"/>
            </a:xfrm>
          </p:grpSpPr>
          <p:sp>
            <p:nvSpPr>
              <p:cNvPr id="621" name="Google Shape;621;p2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3" name="Google Shape;623;p23"/>
          <p:cNvGrpSpPr/>
          <p:nvPr/>
        </p:nvGrpSpPr>
        <p:grpSpPr>
          <a:xfrm>
            <a:off x="1403629" y="216828"/>
            <a:ext cx="6484624" cy="496924"/>
            <a:chOff x="1403629" y="216828"/>
            <a:chExt cx="6484624" cy="496924"/>
          </a:xfrm>
        </p:grpSpPr>
        <p:grpSp>
          <p:nvGrpSpPr>
            <p:cNvPr id="624" name="Google Shape;624;p23"/>
            <p:cNvGrpSpPr/>
            <p:nvPr/>
          </p:nvGrpSpPr>
          <p:grpSpPr>
            <a:xfrm rot="10800000">
              <a:off x="7742826" y="216828"/>
              <a:ext cx="145426" cy="192671"/>
              <a:chOff x="3309425" y="803300"/>
              <a:chExt cx="97575" cy="129275"/>
            </a:xfrm>
          </p:grpSpPr>
          <p:sp>
            <p:nvSpPr>
              <p:cNvPr id="625" name="Google Shape;625;p2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" name="Google Shape;627;p23"/>
            <p:cNvGrpSpPr/>
            <p:nvPr/>
          </p:nvGrpSpPr>
          <p:grpSpPr>
            <a:xfrm rot="5400000">
              <a:off x="1427251" y="544703"/>
              <a:ext cx="145426" cy="192671"/>
              <a:chOff x="3309425" y="803300"/>
              <a:chExt cx="97575" cy="129275"/>
            </a:xfrm>
          </p:grpSpPr>
          <p:sp>
            <p:nvSpPr>
              <p:cNvPr id="628" name="Google Shape;628;p2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0" name="Google Shape;630;p23"/>
          <p:cNvGrpSpPr/>
          <p:nvPr/>
        </p:nvGrpSpPr>
        <p:grpSpPr>
          <a:xfrm>
            <a:off x="2606025" y="813550"/>
            <a:ext cx="4308355" cy="3389635"/>
            <a:chOff x="2606025" y="813550"/>
            <a:chExt cx="4308355" cy="3389635"/>
          </a:xfrm>
        </p:grpSpPr>
        <p:sp>
          <p:nvSpPr>
            <p:cNvPr id="631" name="Google Shape;631;p23"/>
            <p:cNvSpPr/>
            <p:nvPr/>
          </p:nvSpPr>
          <p:spPr>
            <a:xfrm>
              <a:off x="2606025" y="4137438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6476275" y="813550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23"/>
          <p:cNvGrpSpPr/>
          <p:nvPr/>
        </p:nvGrpSpPr>
        <p:grpSpPr>
          <a:xfrm rot="-5400000">
            <a:off x="536450" y="424225"/>
            <a:ext cx="151225" cy="758900"/>
            <a:chOff x="6488600" y="1358975"/>
            <a:chExt cx="151225" cy="758900"/>
          </a:xfrm>
        </p:grpSpPr>
        <p:sp>
          <p:nvSpPr>
            <p:cNvPr id="634" name="Google Shape;634;p23"/>
            <p:cNvSpPr/>
            <p:nvPr/>
          </p:nvSpPr>
          <p:spPr>
            <a:xfrm>
              <a:off x="6582700" y="1421575"/>
              <a:ext cx="57125" cy="216075"/>
            </a:xfrm>
            <a:custGeom>
              <a:rect b="b" l="l" r="r" t="t"/>
              <a:pathLst>
                <a:path extrusionOk="0" h="8643" w="2285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8"/>
                    <a:pt x="285" y="578"/>
                  </a:cubicBezTo>
                  <a:cubicBezTo>
                    <a:pt x="1065" y="578"/>
                    <a:pt x="1707" y="1212"/>
                    <a:pt x="1707" y="2000"/>
                  </a:cubicBezTo>
                  <a:lnTo>
                    <a:pt x="1707" y="8358"/>
                  </a:lnTo>
                  <a:cubicBezTo>
                    <a:pt x="1707" y="8520"/>
                    <a:pt x="1837" y="8642"/>
                    <a:pt x="1992" y="8642"/>
                  </a:cubicBezTo>
                  <a:cubicBezTo>
                    <a:pt x="2154" y="8642"/>
                    <a:pt x="2284" y="8520"/>
                    <a:pt x="2284" y="8358"/>
                  </a:cubicBezTo>
                  <a:lnTo>
                    <a:pt x="2276" y="1992"/>
                  </a:lnTo>
                  <a:cubicBezTo>
                    <a:pt x="2276" y="895"/>
                    <a:pt x="1382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6494475" y="2034325"/>
              <a:ext cx="100425" cy="83550"/>
            </a:xfrm>
            <a:custGeom>
              <a:rect b="b" l="l" r="r" t="t"/>
              <a:pathLst>
                <a:path extrusionOk="0" h="3342" w="4017">
                  <a:moveTo>
                    <a:pt x="3196" y="578"/>
                  </a:moveTo>
                  <a:lnTo>
                    <a:pt x="2009" y="2505"/>
                  </a:lnTo>
                  <a:lnTo>
                    <a:pt x="814" y="578"/>
                  </a:lnTo>
                  <a:close/>
                  <a:moveTo>
                    <a:pt x="302" y="1"/>
                  </a:moveTo>
                  <a:cubicBezTo>
                    <a:pt x="196" y="1"/>
                    <a:pt x="98" y="58"/>
                    <a:pt x="50" y="147"/>
                  </a:cubicBezTo>
                  <a:cubicBezTo>
                    <a:pt x="1" y="245"/>
                    <a:pt x="1" y="350"/>
                    <a:pt x="58" y="440"/>
                  </a:cubicBezTo>
                  <a:lnTo>
                    <a:pt x="1765" y="3204"/>
                  </a:lnTo>
                  <a:cubicBezTo>
                    <a:pt x="1814" y="3285"/>
                    <a:pt x="1903" y="3342"/>
                    <a:pt x="2009" y="3342"/>
                  </a:cubicBezTo>
                  <a:cubicBezTo>
                    <a:pt x="2106" y="3342"/>
                    <a:pt x="2204" y="3285"/>
                    <a:pt x="2253" y="3204"/>
                  </a:cubicBezTo>
                  <a:lnTo>
                    <a:pt x="3960" y="440"/>
                  </a:lnTo>
                  <a:cubicBezTo>
                    <a:pt x="4009" y="350"/>
                    <a:pt x="4017" y="236"/>
                    <a:pt x="3960" y="147"/>
                  </a:cubicBezTo>
                  <a:cubicBezTo>
                    <a:pt x="3911" y="58"/>
                    <a:pt x="3814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6502825" y="1562225"/>
              <a:ext cx="85175" cy="473950"/>
            </a:xfrm>
            <a:custGeom>
              <a:rect b="b" l="l" r="r" t="t"/>
              <a:pathLst>
                <a:path extrusionOk="0" h="18958" w="3407">
                  <a:moveTo>
                    <a:pt x="0" y="0"/>
                  </a:moveTo>
                  <a:lnTo>
                    <a:pt x="0" y="18958"/>
                  </a:lnTo>
                  <a:lnTo>
                    <a:pt x="3406" y="1895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6495500" y="1555100"/>
              <a:ext cx="99825" cy="488400"/>
            </a:xfrm>
            <a:custGeom>
              <a:rect b="b" l="l" r="r" t="t"/>
              <a:pathLst>
                <a:path extrusionOk="0" h="19536" w="3993">
                  <a:moveTo>
                    <a:pt x="3415" y="570"/>
                  </a:moveTo>
                  <a:lnTo>
                    <a:pt x="3423" y="18958"/>
                  </a:lnTo>
                  <a:lnTo>
                    <a:pt x="586" y="18958"/>
                  </a:lnTo>
                  <a:lnTo>
                    <a:pt x="578" y="570"/>
                  </a:lnTo>
                  <a:close/>
                  <a:moveTo>
                    <a:pt x="293" y="1"/>
                  </a:moveTo>
                  <a:cubicBezTo>
                    <a:pt x="212" y="1"/>
                    <a:pt x="139" y="33"/>
                    <a:pt x="90" y="90"/>
                  </a:cubicBezTo>
                  <a:cubicBezTo>
                    <a:pt x="33" y="139"/>
                    <a:pt x="1" y="212"/>
                    <a:pt x="1" y="285"/>
                  </a:cubicBezTo>
                  <a:lnTo>
                    <a:pt x="9" y="19243"/>
                  </a:lnTo>
                  <a:cubicBezTo>
                    <a:pt x="9" y="19405"/>
                    <a:pt x="139" y="19536"/>
                    <a:pt x="293" y="19536"/>
                  </a:cubicBezTo>
                  <a:lnTo>
                    <a:pt x="293" y="19527"/>
                  </a:lnTo>
                  <a:lnTo>
                    <a:pt x="3708" y="19527"/>
                  </a:lnTo>
                  <a:cubicBezTo>
                    <a:pt x="3781" y="19527"/>
                    <a:pt x="3854" y="19503"/>
                    <a:pt x="3911" y="19446"/>
                  </a:cubicBezTo>
                  <a:cubicBezTo>
                    <a:pt x="3960" y="19397"/>
                    <a:pt x="3992" y="19324"/>
                    <a:pt x="3992" y="19243"/>
                  </a:cubicBezTo>
                  <a:lnTo>
                    <a:pt x="3984" y="285"/>
                  </a:lnTo>
                  <a:cubicBezTo>
                    <a:pt x="3984" y="131"/>
                    <a:pt x="3854" y="1"/>
                    <a:pt x="3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502625" y="1366100"/>
              <a:ext cx="85375" cy="196150"/>
            </a:xfrm>
            <a:custGeom>
              <a:rect b="b" l="l" r="r" t="t"/>
              <a:pathLst>
                <a:path extrusionOk="0" h="7846" w="3415">
                  <a:moveTo>
                    <a:pt x="1707" y="0"/>
                  </a:moveTo>
                  <a:cubicBezTo>
                    <a:pt x="764" y="0"/>
                    <a:pt x="0" y="764"/>
                    <a:pt x="0" y="1699"/>
                  </a:cubicBezTo>
                  <a:lnTo>
                    <a:pt x="8" y="7845"/>
                  </a:lnTo>
                  <a:lnTo>
                    <a:pt x="3414" y="7845"/>
                  </a:lnTo>
                  <a:lnTo>
                    <a:pt x="3414" y="1707"/>
                  </a:lnTo>
                  <a:cubicBezTo>
                    <a:pt x="3414" y="764"/>
                    <a:pt x="2650" y="0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495500" y="1358975"/>
              <a:ext cx="99600" cy="210375"/>
            </a:xfrm>
            <a:custGeom>
              <a:rect b="b" l="l" r="r" t="t"/>
              <a:pathLst>
                <a:path extrusionOk="0" h="8415" w="3984">
                  <a:moveTo>
                    <a:pt x="1992" y="570"/>
                  </a:moveTo>
                  <a:cubicBezTo>
                    <a:pt x="2773" y="570"/>
                    <a:pt x="3415" y="1204"/>
                    <a:pt x="3415" y="1992"/>
                  </a:cubicBezTo>
                  <a:lnTo>
                    <a:pt x="3415" y="7846"/>
                  </a:lnTo>
                  <a:lnTo>
                    <a:pt x="578" y="7846"/>
                  </a:lnTo>
                  <a:lnTo>
                    <a:pt x="578" y="1984"/>
                  </a:lnTo>
                  <a:cubicBezTo>
                    <a:pt x="578" y="1204"/>
                    <a:pt x="1212" y="570"/>
                    <a:pt x="1992" y="570"/>
                  </a:cubicBezTo>
                  <a:close/>
                  <a:moveTo>
                    <a:pt x="1992" y="1"/>
                  </a:moveTo>
                  <a:cubicBezTo>
                    <a:pt x="895" y="1"/>
                    <a:pt x="1" y="895"/>
                    <a:pt x="1" y="1984"/>
                  </a:cubicBezTo>
                  <a:lnTo>
                    <a:pt x="9" y="8130"/>
                  </a:lnTo>
                  <a:cubicBezTo>
                    <a:pt x="9" y="8293"/>
                    <a:pt x="131" y="8415"/>
                    <a:pt x="293" y="8415"/>
                  </a:cubicBezTo>
                  <a:lnTo>
                    <a:pt x="3699" y="8415"/>
                  </a:lnTo>
                  <a:cubicBezTo>
                    <a:pt x="3781" y="8415"/>
                    <a:pt x="3854" y="8390"/>
                    <a:pt x="3903" y="8333"/>
                  </a:cubicBezTo>
                  <a:cubicBezTo>
                    <a:pt x="3960" y="8276"/>
                    <a:pt x="3984" y="8211"/>
                    <a:pt x="3984" y="8130"/>
                  </a:cubicBezTo>
                  <a:lnTo>
                    <a:pt x="3984" y="1992"/>
                  </a:lnTo>
                  <a:cubicBezTo>
                    <a:pt x="3984" y="895"/>
                    <a:pt x="3090" y="1"/>
                    <a:pt x="199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488600" y="1516075"/>
              <a:ext cx="111400" cy="14250"/>
            </a:xfrm>
            <a:custGeom>
              <a:rect b="b" l="l" r="r" t="t"/>
              <a:pathLst>
                <a:path extrusionOk="0" h="570" w="4456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4171" y="570"/>
                  </a:lnTo>
                  <a:cubicBezTo>
                    <a:pt x="4333" y="570"/>
                    <a:pt x="4455" y="448"/>
                    <a:pt x="4455" y="285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6488600" y="1549000"/>
              <a:ext cx="111400" cy="14450"/>
            </a:xfrm>
            <a:custGeom>
              <a:rect b="b" l="l" r="r" t="t"/>
              <a:pathLst>
                <a:path extrusionOk="0" h="578" w="4456">
                  <a:moveTo>
                    <a:pt x="285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48"/>
                    <a:pt x="130" y="578"/>
                    <a:pt x="285" y="578"/>
                  </a:cubicBezTo>
                  <a:lnTo>
                    <a:pt x="4171" y="578"/>
                  </a:lnTo>
                  <a:cubicBezTo>
                    <a:pt x="4333" y="578"/>
                    <a:pt x="4455" y="448"/>
                    <a:pt x="4455" y="293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23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3"/>
          <p:cNvSpPr txBox="1"/>
          <p:nvPr/>
        </p:nvSpPr>
        <p:spPr>
          <a:xfrm>
            <a:off x="4730486" y="2305092"/>
            <a:ext cx="37002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크레딧: 이 프레젠테이션 템플릿은</a:t>
            </a:r>
            <a:r>
              <a:rPr lang="en" sz="1200">
                <a:solidFill>
                  <a:srgbClr val="191919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200" u="sng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의 아이콘과</a:t>
            </a:r>
            <a:r>
              <a:rPr lang="en" sz="1200">
                <a:solidFill>
                  <a:srgbClr val="191919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200" u="sng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의 인포그래픽 및 이미지를 포함하여</a:t>
            </a:r>
            <a:r>
              <a:rPr lang="en" sz="1200">
                <a:solidFill>
                  <a:srgbClr val="191919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200" u="sng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에서 </a:t>
            </a:r>
            <a:r>
              <a:rPr b="1" lang="en"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Sandra Medina</a:t>
            </a:r>
            <a:r>
              <a:rPr b="1"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선생님과 함께 제작했습니다</a:t>
            </a:r>
            <a:endParaRPr sz="1200">
              <a:solidFill>
                <a:srgbClr val="191919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4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24"/>
          <p:cNvGrpSpPr/>
          <p:nvPr/>
        </p:nvGrpSpPr>
        <p:grpSpPr>
          <a:xfrm>
            <a:off x="266400" y="1984375"/>
            <a:ext cx="8164349" cy="1665225"/>
            <a:chOff x="266400" y="1984375"/>
            <a:chExt cx="8164349" cy="1665225"/>
          </a:xfrm>
        </p:grpSpPr>
        <p:grpSp>
          <p:nvGrpSpPr>
            <p:cNvPr id="647" name="Google Shape;647;p24"/>
            <p:cNvGrpSpPr/>
            <p:nvPr/>
          </p:nvGrpSpPr>
          <p:grpSpPr>
            <a:xfrm>
              <a:off x="266400" y="3369286"/>
              <a:ext cx="286175" cy="280315"/>
              <a:chOff x="4428913" y="967436"/>
              <a:chExt cx="286175" cy="280315"/>
            </a:xfrm>
          </p:grpSpPr>
          <p:sp>
            <p:nvSpPr>
              <p:cNvPr id="648" name="Google Shape;648;p24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rect b="b" l="l" r="r" t="t"/>
                <a:pathLst>
                  <a:path extrusionOk="0" h="7606" w="835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4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4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rect b="b" l="l" r="r" t="t"/>
                <a:pathLst>
                  <a:path extrusionOk="0" h="675" w="676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4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rect b="b" l="l" r="r" t="t"/>
                <a:pathLst>
                  <a:path extrusionOk="0" h="4171" w="635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2" name="Google Shape;652;p24"/>
            <p:cNvGrpSpPr/>
            <p:nvPr/>
          </p:nvGrpSpPr>
          <p:grpSpPr>
            <a:xfrm>
              <a:off x="8168675" y="1984375"/>
              <a:ext cx="262074" cy="249419"/>
              <a:chOff x="8082900" y="1984375"/>
              <a:chExt cx="262074" cy="249419"/>
            </a:xfrm>
          </p:grpSpPr>
          <p:sp>
            <p:nvSpPr>
              <p:cNvPr id="653" name="Google Shape;653;p24"/>
              <p:cNvSpPr/>
              <p:nvPr/>
            </p:nvSpPr>
            <p:spPr>
              <a:xfrm>
                <a:off x="8082900" y="1993188"/>
                <a:ext cx="262074" cy="232036"/>
              </a:xfrm>
              <a:custGeom>
                <a:rect b="b" l="l" r="r" t="t"/>
                <a:pathLst>
                  <a:path extrusionOk="0" h="7609" w="8594">
                    <a:moveTo>
                      <a:pt x="4300" y="0"/>
                    </a:moveTo>
                    <a:cubicBezTo>
                      <a:pt x="2756" y="0"/>
                      <a:pt x="1302" y="945"/>
                      <a:pt x="733" y="2475"/>
                    </a:cubicBezTo>
                    <a:cubicBezTo>
                      <a:pt x="1" y="4443"/>
                      <a:pt x="1001" y="6630"/>
                      <a:pt x="2968" y="7369"/>
                    </a:cubicBezTo>
                    <a:cubicBezTo>
                      <a:pt x="3405" y="7532"/>
                      <a:pt x="3853" y="7609"/>
                      <a:pt x="4294" y="7609"/>
                    </a:cubicBezTo>
                    <a:cubicBezTo>
                      <a:pt x="5836" y="7609"/>
                      <a:pt x="7287" y="6664"/>
                      <a:pt x="7862" y="5134"/>
                    </a:cubicBezTo>
                    <a:cubicBezTo>
                      <a:pt x="8594" y="3166"/>
                      <a:pt x="7594" y="971"/>
                      <a:pt x="5627" y="240"/>
                    </a:cubicBezTo>
                    <a:cubicBezTo>
                      <a:pt x="5189" y="77"/>
                      <a:pt x="4741" y="0"/>
                      <a:pt x="4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4"/>
              <p:cNvSpPr/>
              <p:nvPr/>
            </p:nvSpPr>
            <p:spPr>
              <a:xfrm>
                <a:off x="8089121" y="1984375"/>
                <a:ext cx="249419" cy="249419"/>
              </a:xfrm>
              <a:custGeom>
                <a:rect b="b" l="l" r="r" t="t"/>
                <a:pathLst>
                  <a:path extrusionOk="0" h="8179" w="8179">
                    <a:moveTo>
                      <a:pt x="4089" y="569"/>
                    </a:moveTo>
                    <a:cubicBezTo>
                      <a:pt x="6032" y="569"/>
                      <a:pt x="7609" y="2147"/>
                      <a:pt x="7609" y="4090"/>
                    </a:cubicBezTo>
                    <a:cubicBezTo>
                      <a:pt x="7609" y="6024"/>
                      <a:pt x="6032" y="7610"/>
                      <a:pt x="4089" y="7610"/>
                    </a:cubicBezTo>
                    <a:cubicBezTo>
                      <a:pt x="2146" y="7610"/>
                      <a:pt x="569" y="6024"/>
                      <a:pt x="569" y="4090"/>
                    </a:cubicBezTo>
                    <a:cubicBezTo>
                      <a:pt x="569" y="2147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37" y="0"/>
                      <a:pt x="0" y="1838"/>
                      <a:pt x="0" y="4090"/>
                    </a:cubicBezTo>
                    <a:cubicBezTo>
                      <a:pt x="0" y="6341"/>
                      <a:pt x="1837" y="8179"/>
                      <a:pt x="4089" y="8179"/>
                    </a:cubicBezTo>
                    <a:cubicBezTo>
                      <a:pt x="6341" y="8179"/>
                      <a:pt x="8178" y="6341"/>
                      <a:pt x="8178" y="4090"/>
                    </a:cubicBezTo>
                    <a:cubicBezTo>
                      <a:pt x="8178" y="1838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4"/>
              <p:cNvSpPr/>
              <p:nvPr/>
            </p:nvSpPr>
            <p:spPr>
              <a:xfrm>
                <a:off x="8169933" y="2028501"/>
                <a:ext cx="87795" cy="136374"/>
              </a:xfrm>
              <a:custGeom>
                <a:rect b="b" l="l" r="r" t="t"/>
                <a:pathLst>
                  <a:path extrusionOk="0" h="4472" w="2879">
                    <a:moveTo>
                      <a:pt x="1439" y="0"/>
                    </a:moveTo>
                    <a:cubicBezTo>
                      <a:pt x="643" y="0"/>
                      <a:pt x="0" y="643"/>
                      <a:pt x="0" y="1439"/>
                    </a:cubicBezTo>
                    <a:cubicBezTo>
                      <a:pt x="0" y="1602"/>
                      <a:pt x="130" y="1732"/>
                      <a:pt x="293" y="1732"/>
                    </a:cubicBezTo>
                    <a:cubicBezTo>
                      <a:pt x="456" y="1732"/>
                      <a:pt x="586" y="1602"/>
                      <a:pt x="586" y="1439"/>
                    </a:cubicBezTo>
                    <a:cubicBezTo>
                      <a:pt x="586" y="968"/>
                      <a:pt x="968" y="586"/>
                      <a:pt x="1439" y="586"/>
                    </a:cubicBezTo>
                    <a:cubicBezTo>
                      <a:pt x="1911" y="586"/>
                      <a:pt x="2293" y="968"/>
                      <a:pt x="2293" y="1439"/>
                    </a:cubicBezTo>
                    <a:cubicBezTo>
                      <a:pt x="2293" y="1911"/>
                      <a:pt x="1911" y="2293"/>
                      <a:pt x="1439" y="2293"/>
                    </a:cubicBezTo>
                    <a:cubicBezTo>
                      <a:pt x="1277" y="2293"/>
                      <a:pt x="1147" y="2431"/>
                      <a:pt x="1147" y="2586"/>
                    </a:cubicBezTo>
                    <a:lnTo>
                      <a:pt x="1147" y="4179"/>
                    </a:lnTo>
                    <a:cubicBezTo>
                      <a:pt x="1147" y="4342"/>
                      <a:pt x="1277" y="4472"/>
                      <a:pt x="1439" y="4472"/>
                    </a:cubicBezTo>
                    <a:cubicBezTo>
                      <a:pt x="1602" y="4472"/>
                      <a:pt x="1732" y="4342"/>
                      <a:pt x="1732" y="4179"/>
                    </a:cubicBezTo>
                    <a:lnTo>
                      <a:pt x="1732" y="2854"/>
                    </a:lnTo>
                    <a:cubicBezTo>
                      <a:pt x="2390" y="2716"/>
                      <a:pt x="2878" y="2130"/>
                      <a:pt x="2878" y="1439"/>
                    </a:cubicBezTo>
                    <a:cubicBezTo>
                      <a:pt x="2878" y="643"/>
                      <a:pt x="2236" y="0"/>
                      <a:pt x="1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4"/>
              <p:cNvSpPr/>
              <p:nvPr/>
            </p:nvSpPr>
            <p:spPr>
              <a:xfrm>
                <a:off x="8203386" y="2177257"/>
                <a:ext cx="20859" cy="20828"/>
              </a:xfrm>
              <a:custGeom>
                <a:rect b="b" l="l" r="r" t="t"/>
                <a:pathLst>
                  <a:path extrusionOk="0" h="683" w="684">
                    <a:moveTo>
                      <a:pt x="342" y="0"/>
                    </a:moveTo>
                    <a:cubicBezTo>
                      <a:pt x="155" y="0"/>
                      <a:pt x="1" y="155"/>
                      <a:pt x="1" y="342"/>
                    </a:cubicBezTo>
                    <a:cubicBezTo>
                      <a:pt x="1" y="529"/>
                      <a:pt x="155" y="683"/>
                      <a:pt x="342" y="683"/>
                    </a:cubicBezTo>
                    <a:cubicBezTo>
                      <a:pt x="529" y="683"/>
                      <a:pt x="684" y="529"/>
                      <a:pt x="684" y="342"/>
                    </a:cubicBezTo>
                    <a:cubicBezTo>
                      <a:pt x="684" y="155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7" name="Google Shape;657;p24"/>
          <p:cNvSpPr/>
          <p:nvPr/>
        </p:nvSpPr>
        <p:spPr>
          <a:xfrm>
            <a:off x="774925" y="4261125"/>
            <a:ext cx="41675" cy="41675"/>
          </a:xfrm>
          <a:custGeom>
            <a:rect b="b" l="l" r="r" t="t"/>
            <a:pathLst>
              <a:path extrusionOk="0" h="1667" w="1667">
                <a:moveTo>
                  <a:pt x="830" y="0"/>
                </a:moveTo>
                <a:cubicBezTo>
                  <a:pt x="374" y="0"/>
                  <a:pt x="0" y="374"/>
                  <a:pt x="0" y="837"/>
                </a:cubicBezTo>
                <a:cubicBezTo>
                  <a:pt x="0" y="1293"/>
                  <a:pt x="374" y="1667"/>
                  <a:pt x="830" y="1667"/>
                </a:cubicBezTo>
                <a:cubicBezTo>
                  <a:pt x="1293" y="1667"/>
                  <a:pt x="1667" y="1293"/>
                  <a:pt x="1667" y="837"/>
                </a:cubicBezTo>
                <a:cubicBezTo>
                  <a:pt x="1667" y="374"/>
                  <a:pt x="1293" y="0"/>
                  <a:pt x="8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" name="Google Shape;658;p24"/>
          <p:cNvGrpSpPr/>
          <p:nvPr/>
        </p:nvGrpSpPr>
        <p:grpSpPr>
          <a:xfrm>
            <a:off x="552575" y="3319675"/>
            <a:ext cx="579438" cy="1017475"/>
            <a:chOff x="552575" y="3319675"/>
            <a:chExt cx="579438" cy="1017475"/>
          </a:xfrm>
        </p:grpSpPr>
        <p:sp>
          <p:nvSpPr>
            <p:cNvPr id="659" name="Google Shape;659;p24"/>
            <p:cNvSpPr/>
            <p:nvPr/>
          </p:nvSpPr>
          <p:spPr>
            <a:xfrm>
              <a:off x="552575" y="3728025"/>
              <a:ext cx="486375" cy="609125"/>
            </a:xfrm>
            <a:custGeom>
              <a:rect b="b" l="l" r="r" t="t"/>
              <a:pathLst>
                <a:path extrusionOk="0" h="24365" w="19455">
                  <a:moveTo>
                    <a:pt x="16845" y="570"/>
                  </a:moveTo>
                  <a:cubicBezTo>
                    <a:pt x="17967" y="570"/>
                    <a:pt x="18886" y="1488"/>
                    <a:pt x="18886" y="2610"/>
                  </a:cubicBezTo>
                  <a:lnTo>
                    <a:pt x="18886" y="21763"/>
                  </a:lnTo>
                  <a:cubicBezTo>
                    <a:pt x="18886" y="22885"/>
                    <a:pt x="17967" y="23795"/>
                    <a:pt x="16845" y="23795"/>
                  </a:cubicBezTo>
                  <a:lnTo>
                    <a:pt x="2602" y="23795"/>
                  </a:lnTo>
                  <a:cubicBezTo>
                    <a:pt x="1480" y="23795"/>
                    <a:pt x="570" y="22885"/>
                    <a:pt x="570" y="21763"/>
                  </a:cubicBezTo>
                  <a:lnTo>
                    <a:pt x="570" y="2610"/>
                  </a:lnTo>
                  <a:cubicBezTo>
                    <a:pt x="570" y="1488"/>
                    <a:pt x="1480" y="570"/>
                    <a:pt x="2602" y="570"/>
                  </a:cubicBezTo>
                  <a:close/>
                  <a:moveTo>
                    <a:pt x="2602" y="1"/>
                  </a:moveTo>
                  <a:cubicBezTo>
                    <a:pt x="1163" y="1"/>
                    <a:pt x="1" y="1171"/>
                    <a:pt x="1" y="2610"/>
                  </a:cubicBezTo>
                  <a:lnTo>
                    <a:pt x="1" y="21763"/>
                  </a:lnTo>
                  <a:cubicBezTo>
                    <a:pt x="1" y="23202"/>
                    <a:pt x="1171" y="24364"/>
                    <a:pt x="2602" y="24364"/>
                  </a:cubicBezTo>
                  <a:lnTo>
                    <a:pt x="16845" y="24364"/>
                  </a:lnTo>
                  <a:cubicBezTo>
                    <a:pt x="18284" y="24364"/>
                    <a:pt x="19455" y="23202"/>
                    <a:pt x="19455" y="21763"/>
                  </a:cubicBezTo>
                  <a:lnTo>
                    <a:pt x="19455" y="2610"/>
                  </a:lnTo>
                  <a:cubicBezTo>
                    <a:pt x="19455" y="1171"/>
                    <a:pt x="18284" y="1"/>
                    <a:pt x="16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601775" y="3776000"/>
              <a:ext cx="387800" cy="459725"/>
            </a:xfrm>
            <a:custGeom>
              <a:rect b="b" l="l" r="r" t="t"/>
              <a:pathLst>
                <a:path extrusionOk="0" h="18389" w="15512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153"/>
                  </a:lnTo>
                  <a:cubicBezTo>
                    <a:pt x="0" y="18283"/>
                    <a:pt x="106" y="18389"/>
                    <a:pt x="236" y="18389"/>
                  </a:cubicBezTo>
                  <a:lnTo>
                    <a:pt x="15275" y="18389"/>
                  </a:lnTo>
                  <a:cubicBezTo>
                    <a:pt x="15405" y="18389"/>
                    <a:pt x="15511" y="18283"/>
                    <a:pt x="15511" y="18153"/>
                  </a:cubicBezTo>
                  <a:lnTo>
                    <a:pt x="15511" y="236"/>
                  </a:lnTo>
                  <a:cubicBezTo>
                    <a:pt x="15511" y="106"/>
                    <a:pt x="15405" y="0"/>
                    <a:pt x="15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640575" y="3907900"/>
              <a:ext cx="310375" cy="14250"/>
            </a:xfrm>
            <a:custGeom>
              <a:rect b="b" l="l" r="r" t="t"/>
              <a:pathLst>
                <a:path extrusionOk="0" h="570" w="12415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640575" y="3954625"/>
              <a:ext cx="310375" cy="14250"/>
            </a:xfrm>
            <a:custGeom>
              <a:rect b="b" l="l" r="r" t="t"/>
              <a:pathLst>
                <a:path extrusionOk="0" h="570" w="12415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640575" y="4002200"/>
              <a:ext cx="310375" cy="14250"/>
            </a:xfrm>
            <a:custGeom>
              <a:rect b="b" l="l" r="r" t="t"/>
              <a:pathLst>
                <a:path extrusionOk="0" h="570" w="12415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640575" y="4048925"/>
              <a:ext cx="310375" cy="14275"/>
            </a:xfrm>
            <a:custGeom>
              <a:rect b="b" l="l" r="r" t="t"/>
              <a:pathLst>
                <a:path extrusionOk="0" h="571" w="12415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647700" y="3836550"/>
              <a:ext cx="295925" cy="28675"/>
            </a:xfrm>
            <a:custGeom>
              <a:rect b="b" l="l" r="r" t="t"/>
              <a:pathLst>
                <a:path extrusionOk="0" h="1147" w="11837">
                  <a:moveTo>
                    <a:pt x="0" y="1"/>
                  </a:moveTo>
                  <a:lnTo>
                    <a:pt x="0" y="1147"/>
                  </a:lnTo>
                  <a:lnTo>
                    <a:pt x="11837" y="1147"/>
                  </a:lnTo>
                  <a:lnTo>
                    <a:pt x="11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738950" y="4101375"/>
              <a:ext cx="113425" cy="93500"/>
            </a:xfrm>
            <a:custGeom>
              <a:rect b="b" l="l" r="r" t="t"/>
              <a:pathLst>
                <a:path extrusionOk="0" h="3740" w="4537">
                  <a:moveTo>
                    <a:pt x="4171" y="0"/>
                  </a:moveTo>
                  <a:cubicBezTo>
                    <a:pt x="4072" y="0"/>
                    <a:pt x="3973" y="44"/>
                    <a:pt x="3911" y="130"/>
                  </a:cubicBezTo>
                  <a:lnTo>
                    <a:pt x="1797" y="2870"/>
                  </a:lnTo>
                  <a:lnTo>
                    <a:pt x="635" y="1317"/>
                  </a:lnTo>
                  <a:cubicBezTo>
                    <a:pt x="571" y="1235"/>
                    <a:pt x="470" y="1190"/>
                    <a:pt x="368" y="1190"/>
                  </a:cubicBezTo>
                  <a:cubicBezTo>
                    <a:pt x="299" y="1190"/>
                    <a:pt x="230" y="1210"/>
                    <a:pt x="171" y="1252"/>
                  </a:cubicBezTo>
                  <a:cubicBezTo>
                    <a:pt x="33" y="1366"/>
                    <a:pt x="1" y="1569"/>
                    <a:pt x="106" y="1716"/>
                  </a:cubicBezTo>
                  <a:lnTo>
                    <a:pt x="1537" y="3610"/>
                  </a:lnTo>
                  <a:cubicBezTo>
                    <a:pt x="1594" y="3691"/>
                    <a:pt x="1691" y="3740"/>
                    <a:pt x="1797" y="3740"/>
                  </a:cubicBezTo>
                  <a:cubicBezTo>
                    <a:pt x="1895" y="3740"/>
                    <a:pt x="1992" y="3691"/>
                    <a:pt x="2057" y="3610"/>
                  </a:cubicBezTo>
                  <a:lnTo>
                    <a:pt x="4431" y="529"/>
                  </a:lnTo>
                  <a:cubicBezTo>
                    <a:pt x="4537" y="382"/>
                    <a:pt x="4512" y="179"/>
                    <a:pt x="4366" y="65"/>
                  </a:cubicBezTo>
                  <a:cubicBezTo>
                    <a:pt x="4309" y="22"/>
                    <a:pt x="4240" y="0"/>
                    <a:pt x="4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978338" y="3319675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24"/>
          <p:cNvGrpSpPr/>
          <p:nvPr/>
        </p:nvGrpSpPr>
        <p:grpSpPr>
          <a:xfrm>
            <a:off x="7740576" y="1135050"/>
            <a:ext cx="1175710" cy="546599"/>
            <a:chOff x="7740576" y="1135050"/>
            <a:chExt cx="1175710" cy="546599"/>
          </a:xfrm>
        </p:grpSpPr>
        <p:grpSp>
          <p:nvGrpSpPr>
            <p:cNvPr id="669" name="Google Shape;669;p24"/>
            <p:cNvGrpSpPr/>
            <p:nvPr/>
          </p:nvGrpSpPr>
          <p:grpSpPr>
            <a:xfrm>
              <a:off x="8221502" y="1177950"/>
              <a:ext cx="694784" cy="460954"/>
              <a:chOff x="8100002" y="1449000"/>
              <a:chExt cx="694784" cy="460954"/>
            </a:xfrm>
          </p:grpSpPr>
          <p:sp>
            <p:nvSpPr>
              <p:cNvPr id="670" name="Google Shape;670;p24"/>
              <p:cNvSpPr/>
              <p:nvPr/>
            </p:nvSpPr>
            <p:spPr>
              <a:xfrm>
                <a:off x="8100002" y="1625660"/>
                <a:ext cx="332882" cy="284294"/>
              </a:xfrm>
              <a:custGeom>
                <a:rect b="b" l="l" r="r" t="t"/>
                <a:pathLst>
                  <a:path extrusionOk="0" h="9707" w="11366">
                    <a:moveTo>
                      <a:pt x="2529" y="0"/>
                    </a:moveTo>
                    <a:cubicBezTo>
                      <a:pt x="1139" y="0"/>
                      <a:pt x="1" y="1138"/>
                      <a:pt x="1" y="2520"/>
                    </a:cubicBezTo>
                    <a:lnTo>
                      <a:pt x="1" y="5049"/>
                    </a:lnTo>
                    <a:cubicBezTo>
                      <a:pt x="1" y="6439"/>
                      <a:pt x="1139" y="7577"/>
                      <a:pt x="2529" y="7577"/>
                    </a:cubicBezTo>
                    <a:lnTo>
                      <a:pt x="3846" y="7577"/>
                    </a:lnTo>
                    <a:cubicBezTo>
                      <a:pt x="3846" y="7577"/>
                      <a:pt x="4179" y="8723"/>
                      <a:pt x="3301" y="9406"/>
                    </a:cubicBezTo>
                    <a:cubicBezTo>
                      <a:pt x="3171" y="9503"/>
                      <a:pt x="3253" y="9707"/>
                      <a:pt x="3407" y="9707"/>
                    </a:cubicBezTo>
                    <a:cubicBezTo>
                      <a:pt x="4204" y="9674"/>
                      <a:pt x="5578" y="9357"/>
                      <a:pt x="6000" y="7577"/>
                    </a:cubicBezTo>
                    <a:lnTo>
                      <a:pt x="8837" y="7577"/>
                    </a:lnTo>
                    <a:cubicBezTo>
                      <a:pt x="10228" y="7577"/>
                      <a:pt x="11366" y="6439"/>
                      <a:pt x="11366" y="5049"/>
                    </a:cubicBezTo>
                    <a:lnTo>
                      <a:pt x="11366" y="2520"/>
                    </a:lnTo>
                    <a:cubicBezTo>
                      <a:pt x="11366" y="1138"/>
                      <a:pt x="10228" y="0"/>
                      <a:pt x="88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4"/>
              <p:cNvSpPr/>
              <p:nvPr/>
            </p:nvSpPr>
            <p:spPr>
              <a:xfrm>
                <a:off x="8289050" y="1457318"/>
                <a:ext cx="497390" cy="424552"/>
              </a:xfrm>
              <a:custGeom>
                <a:rect b="b" l="l" r="r" t="t"/>
                <a:pathLst>
                  <a:path extrusionOk="0" h="14496" w="16983">
                    <a:moveTo>
                      <a:pt x="3773" y="1"/>
                    </a:moveTo>
                    <a:cubicBezTo>
                      <a:pt x="1700" y="1"/>
                      <a:pt x="1" y="1700"/>
                      <a:pt x="1" y="3773"/>
                    </a:cubicBezTo>
                    <a:lnTo>
                      <a:pt x="1" y="7545"/>
                    </a:lnTo>
                    <a:cubicBezTo>
                      <a:pt x="1" y="9626"/>
                      <a:pt x="1700" y="11325"/>
                      <a:pt x="3773" y="11325"/>
                    </a:cubicBezTo>
                    <a:lnTo>
                      <a:pt x="8016" y="11325"/>
                    </a:lnTo>
                    <a:cubicBezTo>
                      <a:pt x="8650" y="13975"/>
                      <a:pt x="10699" y="14455"/>
                      <a:pt x="11886" y="14495"/>
                    </a:cubicBezTo>
                    <a:cubicBezTo>
                      <a:pt x="11889" y="14496"/>
                      <a:pt x="11892" y="14496"/>
                      <a:pt x="11895" y="14496"/>
                    </a:cubicBezTo>
                    <a:cubicBezTo>
                      <a:pt x="12133" y="14496"/>
                      <a:pt x="12241" y="14201"/>
                      <a:pt x="12048" y="14056"/>
                    </a:cubicBezTo>
                    <a:cubicBezTo>
                      <a:pt x="10740" y="13040"/>
                      <a:pt x="11235" y="11325"/>
                      <a:pt x="11235" y="11325"/>
                    </a:cubicBezTo>
                    <a:lnTo>
                      <a:pt x="13211" y="11325"/>
                    </a:lnTo>
                    <a:cubicBezTo>
                      <a:pt x="15284" y="11325"/>
                      <a:pt x="16983" y="9626"/>
                      <a:pt x="16983" y="7545"/>
                    </a:cubicBezTo>
                    <a:lnTo>
                      <a:pt x="16983" y="3773"/>
                    </a:lnTo>
                    <a:cubicBezTo>
                      <a:pt x="16983" y="1700"/>
                      <a:pt x="15284" y="1"/>
                      <a:pt x="13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8280703" y="1449000"/>
                <a:ext cx="514083" cy="441450"/>
              </a:xfrm>
              <a:custGeom>
                <a:rect b="b" l="l" r="r" t="t"/>
                <a:pathLst>
                  <a:path extrusionOk="0" h="15073" w="17553">
                    <a:moveTo>
                      <a:pt x="13496" y="569"/>
                    </a:moveTo>
                    <a:cubicBezTo>
                      <a:pt x="15414" y="569"/>
                      <a:pt x="16983" y="2138"/>
                      <a:pt x="16983" y="4057"/>
                    </a:cubicBezTo>
                    <a:lnTo>
                      <a:pt x="16983" y="7829"/>
                    </a:lnTo>
                    <a:cubicBezTo>
                      <a:pt x="16983" y="9755"/>
                      <a:pt x="15414" y="11316"/>
                      <a:pt x="13496" y="11316"/>
                    </a:cubicBezTo>
                    <a:lnTo>
                      <a:pt x="11301" y="11316"/>
                    </a:lnTo>
                    <a:lnTo>
                      <a:pt x="11244" y="11528"/>
                    </a:lnTo>
                    <a:cubicBezTo>
                      <a:pt x="11220" y="11601"/>
                      <a:pt x="10732" y="13365"/>
                      <a:pt x="12065" y="14487"/>
                    </a:cubicBezTo>
                    <a:cubicBezTo>
                      <a:pt x="10748" y="14414"/>
                      <a:pt x="9122" y="13820"/>
                      <a:pt x="8586" y="11536"/>
                    </a:cubicBezTo>
                    <a:lnTo>
                      <a:pt x="8529" y="11316"/>
                    </a:lnTo>
                    <a:lnTo>
                      <a:pt x="4058" y="11316"/>
                    </a:lnTo>
                    <a:cubicBezTo>
                      <a:pt x="2139" y="11316"/>
                      <a:pt x="570" y="9755"/>
                      <a:pt x="570" y="7829"/>
                    </a:cubicBezTo>
                    <a:lnTo>
                      <a:pt x="570" y="4057"/>
                    </a:lnTo>
                    <a:cubicBezTo>
                      <a:pt x="570" y="2138"/>
                      <a:pt x="2139" y="569"/>
                      <a:pt x="4058" y="569"/>
                    </a:cubicBezTo>
                    <a:close/>
                    <a:moveTo>
                      <a:pt x="4058" y="0"/>
                    </a:moveTo>
                    <a:cubicBezTo>
                      <a:pt x="1822" y="0"/>
                      <a:pt x="1" y="1821"/>
                      <a:pt x="1" y="4057"/>
                    </a:cubicBezTo>
                    <a:lnTo>
                      <a:pt x="1" y="7829"/>
                    </a:lnTo>
                    <a:cubicBezTo>
                      <a:pt x="1" y="10073"/>
                      <a:pt x="1822" y="11894"/>
                      <a:pt x="4058" y="11894"/>
                    </a:cubicBezTo>
                    <a:lnTo>
                      <a:pt x="8082" y="11894"/>
                    </a:lnTo>
                    <a:cubicBezTo>
                      <a:pt x="8813" y="14544"/>
                      <a:pt x="10943" y="15023"/>
                      <a:pt x="12163" y="15072"/>
                    </a:cubicBezTo>
                    <a:lnTo>
                      <a:pt x="12179" y="15072"/>
                    </a:lnTo>
                    <a:cubicBezTo>
                      <a:pt x="12407" y="15072"/>
                      <a:pt x="12610" y="14934"/>
                      <a:pt x="12683" y="14714"/>
                    </a:cubicBezTo>
                    <a:cubicBezTo>
                      <a:pt x="12764" y="14495"/>
                      <a:pt x="12699" y="14259"/>
                      <a:pt x="12512" y="14113"/>
                    </a:cubicBezTo>
                    <a:cubicBezTo>
                      <a:pt x="11610" y="13414"/>
                      <a:pt x="11675" y="12341"/>
                      <a:pt x="11748" y="11894"/>
                    </a:cubicBezTo>
                    <a:lnTo>
                      <a:pt x="13496" y="11894"/>
                    </a:lnTo>
                    <a:cubicBezTo>
                      <a:pt x="15731" y="11894"/>
                      <a:pt x="17552" y="10073"/>
                      <a:pt x="17552" y="7829"/>
                    </a:cubicBezTo>
                    <a:lnTo>
                      <a:pt x="17552" y="4057"/>
                    </a:lnTo>
                    <a:cubicBezTo>
                      <a:pt x="17552" y="1821"/>
                      <a:pt x="15731" y="0"/>
                      <a:pt x="13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4"/>
              <p:cNvSpPr/>
              <p:nvPr/>
            </p:nvSpPr>
            <p:spPr>
              <a:xfrm>
                <a:off x="8625938" y="1583047"/>
                <a:ext cx="72897" cy="72867"/>
              </a:xfrm>
              <a:custGeom>
                <a:rect b="b" l="l" r="r" t="t"/>
                <a:pathLst>
                  <a:path extrusionOk="0" h="2488" w="2489">
                    <a:moveTo>
                      <a:pt x="1244" y="0"/>
                    </a:moveTo>
                    <a:cubicBezTo>
                      <a:pt x="562" y="0"/>
                      <a:pt x="1" y="553"/>
                      <a:pt x="1" y="1244"/>
                    </a:cubicBezTo>
                    <a:cubicBezTo>
                      <a:pt x="1" y="1927"/>
                      <a:pt x="562" y="2488"/>
                      <a:pt x="1244" y="2488"/>
                    </a:cubicBezTo>
                    <a:cubicBezTo>
                      <a:pt x="1935" y="2488"/>
                      <a:pt x="2488" y="1927"/>
                      <a:pt x="2488" y="1244"/>
                    </a:cubicBezTo>
                    <a:cubicBezTo>
                      <a:pt x="2488" y="553"/>
                      <a:pt x="1935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4"/>
              <p:cNvSpPr/>
              <p:nvPr/>
            </p:nvSpPr>
            <p:spPr>
              <a:xfrm>
                <a:off x="8501409" y="1583047"/>
                <a:ext cx="72662" cy="72867"/>
              </a:xfrm>
              <a:custGeom>
                <a:rect b="b" l="l" r="r" t="t"/>
                <a:pathLst>
                  <a:path extrusionOk="0" h="2488" w="2481">
                    <a:moveTo>
                      <a:pt x="1245" y="0"/>
                    </a:moveTo>
                    <a:cubicBezTo>
                      <a:pt x="554" y="0"/>
                      <a:pt x="1" y="553"/>
                      <a:pt x="1" y="1244"/>
                    </a:cubicBezTo>
                    <a:cubicBezTo>
                      <a:pt x="1" y="1927"/>
                      <a:pt x="554" y="2488"/>
                      <a:pt x="1245" y="2488"/>
                    </a:cubicBezTo>
                    <a:cubicBezTo>
                      <a:pt x="1928" y="2488"/>
                      <a:pt x="2480" y="1927"/>
                      <a:pt x="2480" y="1244"/>
                    </a:cubicBezTo>
                    <a:cubicBezTo>
                      <a:pt x="2480" y="553"/>
                      <a:pt x="1928" y="0"/>
                      <a:pt x="1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4"/>
              <p:cNvSpPr/>
              <p:nvPr/>
            </p:nvSpPr>
            <p:spPr>
              <a:xfrm>
                <a:off x="8376676" y="1583047"/>
                <a:ext cx="72867" cy="72867"/>
              </a:xfrm>
              <a:custGeom>
                <a:rect b="b" l="l" r="r" t="t"/>
                <a:pathLst>
                  <a:path extrusionOk="0" h="2488" w="2488">
                    <a:moveTo>
                      <a:pt x="1244" y="0"/>
                    </a:moveTo>
                    <a:cubicBezTo>
                      <a:pt x="553" y="0"/>
                      <a:pt x="0" y="553"/>
                      <a:pt x="0" y="1244"/>
                    </a:cubicBezTo>
                    <a:cubicBezTo>
                      <a:pt x="0" y="1927"/>
                      <a:pt x="553" y="2488"/>
                      <a:pt x="1244" y="2488"/>
                    </a:cubicBezTo>
                    <a:cubicBezTo>
                      <a:pt x="1927" y="2488"/>
                      <a:pt x="2488" y="1927"/>
                      <a:pt x="2488" y="1244"/>
                    </a:cubicBezTo>
                    <a:cubicBezTo>
                      <a:pt x="2488" y="553"/>
                      <a:pt x="1927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6" name="Google Shape;676;p24"/>
            <p:cNvSpPr/>
            <p:nvPr/>
          </p:nvSpPr>
          <p:spPr>
            <a:xfrm>
              <a:off x="7826488" y="1135050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24"/>
            <p:cNvGrpSpPr/>
            <p:nvPr/>
          </p:nvGrpSpPr>
          <p:grpSpPr>
            <a:xfrm>
              <a:off x="7740576" y="1488978"/>
              <a:ext cx="145426" cy="192671"/>
              <a:chOff x="3309425" y="803300"/>
              <a:chExt cx="97575" cy="129275"/>
            </a:xfrm>
          </p:grpSpPr>
          <p:sp>
            <p:nvSpPr>
              <p:cNvPr id="678" name="Google Shape;678;p24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4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5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2" name="Google Shape;682;p25"/>
          <p:cNvGrpSpPr/>
          <p:nvPr/>
        </p:nvGrpSpPr>
        <p:grpSpPr>
          <a:xfrm>
            <a:off x="1584063" y="200425"/>
            <a:ext cx="6073425" cy="617400"/>
            <a:chOff x="1584063" y="200425"/>
            <a:chExt cx="6073425" cy="617400"/>
          </a:xfrm>
        </p:grpSpPr>
        <p:sp>
          <p:nvSpPr>
            <p:cNvPr id="683" name="Google Shape;683;p25"/>
            <p:cNvSpPr/>
            <p:nvPr/>
          </p:nvSpPr>
          <p:spPr>
            <a:xfrm>
              <a:off x="1584063" y="671675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7503813" y="200425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25"/>
          <p:cNvGrpSpPr/>
          <p:nvPr/>
        </p:nvGrpSpPr>
        <p:grpSpPr>
          <a:xfrm>
            <a:off x="1380494" y="265050"/>
            <a:ext cx="6915894" cy="4666950"/>
            <a:chOff x="1380494" y="265050"/>
            <a:chExt cx="6915894" cy="4666950"/>
          </a:xfrm>
        </p:grpSpPr>
        <p:grpSp>
          <p:nvGrpSpPr>
            <p:cNvPr id="686" name="Google Shape;686;p25"/>
            <p:cNvGrpSpPr/>
            <p:nvPr/>
          </p:nvGrpSpPr>
          <p:grpSpPr>
            <a:xfrm flipH="1">
              <a:off x="1380494" y="265050"/>
              <a:ext cx="262069" cy="70200"/>
              <a:chOff x="7931225" y="3954075"/>
              <a:chExt cx="262069" cy="70200"/>
            </a:xfrm>
          </p:grpSpPr>
          <p:sp>
            <p:nvSpPr>
              <p:cNvPr id="687" name="Google Shape;687;p25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5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" name="Google Shape;689;p25"/>
            <p:cNvGrpSpPr/>
            <p:nvPr/>
          </p:nvGrpSpPr>
          <p:grpSpPr>
            <a:xfrm flipH="1">
              <a:off x="8034319" y="4861800"/>
              <a:ext cx="262069" cy="70200"/>
              <a:chOff x="7931225" y="3954075"/>
              <a:chExt cx="262069" cy="70200"/>
            </a:xfrm>
          </p:grpSpPr>
          <p:sp>
            <p:nvSpPr>
              <p:cNvPr id="690" name="Google Shape;690;p25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5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2" name="Google Shape;692;p25"/>
          <p:cNvGrpSpPr/>
          <p:nvPr/>
        </p:nvGrpSpPr>
        <p:grpSpPr>
          <a:xfrm>
            <a:off x="437038" y="335245"/>
            <a:ext cx="551602" cy="547164"/>
            <a:chOff x="7704925" y="1263100"/>
            <a:chExt cx="456700" cy="453025"/>
          </a:xfrm>
        </p:grpSpPr>
        <p:sp>
          <p:nvSpPr>
            <p:cNvPr id="693" name="Google Shape;693;p25"/>
            <p:cNvSpPr/>
            <p:nvPr/>
          </p:nvSpPr>
          <p:spPr>
            <a:xfrm>
              <a:off x="7875650" y="1539350"/>
              <a:ext cx="57325" cy="55850"/>
            </a:xfrm>
            <a:custGeom>
              <a:rect b="b" l="l" r="r" t="t"/>
              <a:pathLst>
                <a:path extrusionOk="0" h="2234" w="2293">
                  <a:moveTo>
                    <a:pt x="1976" y="0"/>
                  </a:moveTo>
                  <a:cubicBezTo>
                    <a:pt x="1902" y="0"/>
                    <a:pt x="1829" y="27"/>
                    <a:pt x="1772" y="79"/>
                  </a:cubicBezTo>
                  <a:lnTo>
                    <a:pt x="114" y="1746"/>
                  </a:lnTo>
                  <a:cubicBezTo>
                    <a:pt x="0" y="1852"/>
                    <a:pt x="0" y="2039"/>
                    <a:pt x="114" y="2144"/>
                  </a:cubicBezTo>
                  <a:cubicBezTo>
                    <a:pt x="171" y="2201"/>
                    <a:pt x="244" y="2234"/>
                    <a:pt x="317" y="2234"/>
                  </a:cubicBezTo>
                  <a:cubicBezTo>
                    <a:pt x="390" y="2234"/>
                    <a:pt x="463" y="2201"/>
                    <a:pt x="512" y="2144"/>
                  </a:cubicBezTo>
                  <a:lnTo>
                    <a:pt x="2179" y="486"/>
                  </a:lnTo>
                  <a:cubicBezTo>
                    <a:pt x="2293" y="372"/>
                    <a:pt x="2293" y="193"/>
                    <a:pt x="2179" y="79"/>
                  </a:cubicBezTo>
                  <a:cubicBezTo>
                    <a:pt x="2122" y="27"/>
                    <a:pt x="2049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7829100" y="1492650"/>
              <a:ext cx="57125" cy="55825"/>
            </a:xfrm>
            <a:custGeom>
              <a:rect b="b" l="l" r="r" t="t"/>
              <a:pathLst>
                <a:path extrusionOk="0" h="2233" w="2285">
                  <a:moveTo>
                    <a:pt x="1972" y="0"/>
                  </a:moveTo>
                  <a:cubicBezTo>
                    <a:pt x="1899" y="0"/>
                    <a:pt x="1826" y="29"/>
                    <a:pt x="1773" y="86"/>
                  </a:cubicBezTo>
                  <a:lnTo>
                    <a:pt x="106" y="1744"/>
                  </a:lnTo>
                  <a:cubicBezTo>
                    <a:pt x="0" y="1858"/>
                    <a:pt x="0" y="2037"/>
                    <a:pt x="106" y="2151"/>
                  </a:cubicBezTo>
                  <a:cubicBezTo>
                    <a:pt x="163" y="2208"/>
                    <a:pt x="236" y="2232"/>
                    <a:pt x="309" y="2232"/>
                  </a:cubicBezTo>
                  <a:cubicBezTo>
                    <a:pt x="383" y="2232"/>
                    <a:pt x="456" y="2208"/>
                    <a:pt x="513" y="2151"/>
                  </a:cubicBezTo>
                  <a:lnTo>
                    <a:pt x="2171" y="492"/>
                  </a:lnTo>
                  <a:cubicBezTo>
                    <a:pt x="2285" y="379"/>
                    <a:pt x="2285" y="200"/>
                    <a:pt x="2171" y="86"/>
                  </a:cubicBezTo>
                  <a:cubicBezTo>
                    <a:pt x="2118" y="29"/>
                    <a:pt x="2045" y="0"/>
                    <a:pt x="1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7704925" y="1528925"/>
              <a:ext cx="191075" cy="187200"/>
            </a:xfrm>
            <a:custGeom>
              <a:rect b="b" l="l" r="r" t="t"/>
              <a:pathLst>
                <a:path extrusionOk="0" h="7488" w="7643">
                  <a:moveTo>
                    <a:pt x="4829" y="580"/>
                  </a:moveTo>
                  <a:cubicBezTo>
                    <a:pt x="5104" y="580"/>
                    <a:pt x="5378" y="679"/>
                    <a:pt x="5577" y="879"/>
                  </a:cubicBezTo>
                  <a:lnTo>
                    <a:pt x="6756" y="2057"/>
                  </a:lnTo>
                  <a:cubicBezTo>
                    <a:pt x="6959" y="2261"/>
                    <a:pt x="7073" y="2529"/>
                    <a:pt x="7073" y="2813"/>
                  </a:cubicBezTo>
                  <a:cubicBezTo>
                    <a:pt x="7073" y="3098"/>
                    <a:pt x="6959" y="3358"/>
                    <a:pt x="6756" y="3561"/>
                  </a:cubicBezTo>
                  <a:lnTo>
                    <a:pt x="3716" y="6602"/>
                  </a:lnTo>
                  <a:cubicBezTo>
                    <a:pt x="3516" y="6801"/>
                    <a:pt x="3242" y="6900"/>
                    <a:pt x="2968" y="6900"/>
                  </a:cubicBezTo>
                  <a:cubicBezTo>
                    <a:pt x="2693" y="6900"/>
                    <a:pt x="2419" y="6801"/>
                    <a:pt x="2220" y="6602"/>
                  </a:cubicBezTo>
                  <a:lnTo>
                    <a:pt x="1041" y="5423"/>
                  </a:lnTo>
                  <a:cubicBezTo>
                    <a:pt x="626" y="5008"/>
                    <a:pt x="626" y="4334"/>
                    <a:pt x="1041" y="3919"/>
                  </a:cubicBezTo>
                  <a:lnTo>
                    <a:pt x="4081" y="879"/>
                  </a:lnTo>
                  <a:cubicBezTo>
                    <a:pt x="4281" y="679"/>
                    <a:pt x="4555" y="580"/>
                    <a:pt x="4829" y="580"/>
                  </a:cubicBezTo>
                  <a:close/>
                  <a:moveTo>
                    <a:pt x="4829" y="1"/>
                  </a:moveTo>
                  <a:cubicBezTo>
                    <a:pt x="4390" y="1"/>
                    <a:pt x="3984" y="171"/>
                    <a:pt x="3675" y="480"/>
                  </a:cubicBezTo>
                  <a:lnTo>
                    <a:pt x="634" y="3521"/>
                  </a:lnTo>
                  <a:cubicBezTo>
                    <a:pt x="0" y="4155"/>
                    <a:pt x="0" y="5187"/>
                    <a:pt x="634" y="5829"/>
                  </a:cubicBezTo>
                  <a:lnTo>
                    <a:pt x="1813" y="7008"/>
                  </a:lnTo>
                  <a:cubicBezTo>
                    <a:pt x="2122" y="7317"/>
                    <a:pt x="2529" y="7488"/>
                    <a:pt x="2968" y="7488"/>
                  </a:cubicBezTo>
                  <a:cubicBezTo>
                    <a:pt x="3407" y="7488"/>
                    <a:pt x="3813" y="7317"/>
                    <a:pt x="4122" y="7008"/>
                  </a:cubicBezTo>
                  <a:lnTo>
                    <a:pt x="7162" y="3968"/>
                  </a:lnTo>
                  <a:cubicBezTo>
                    <a:pt x="7471" y="3659"/>
                    <a:pt x="7642" y="3244"/>
                    <a:pt x="7642" y="2813"/>
                  </a:cubicBezTo>
                  <a:cubicBezTo>
                    <a:pt x="7642" y="2374"/>
                    <a:pt x="7471" y="1960"/>
                    <a:pt x="7162" y="1659"/>
                  </a:cubicBezTo>
                  <a:lnTo>
                    <a:pt x="5984" y="480"/>
                  </a:lnTo>
                  <a:cubicBezTo>
                    <a:pt x="5675" y="171"/>
                    <a:pt x="5268" y="1"/>
                    <a:pt x="4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7854100" y="1263100"/>
              <a:ext cx="307525" cy="307525"/>
            </a:xfrm>
            <a:custGeom>
              <a:rect b="b" l="l" r="r" t="t"/>
              <a:pathLst>
                <a:path extrusionOk="0" h="12301" w="12301">
                  <a:moveTo>
                    <a:pt x="6154" y="0"/>
                  </a:moveTo>
                  <a:cubicBezTo>
                    <a:pt x="2756" y="0"/>
                    <a:pt x="0" y="2756"/>
                    <a:pt x="0" y="6154"/>
                  </a:cubicBezTo>
                  <a:cubicBezTo>
                    <a:pt x="0" y="9552"/>
                    <a:pt x="2756" y="12300"/>
                    <a:pt x="6154" y="12300"/>
                  </a:cubicBezTo>
                  <a:cubicBezTo>
                    <a:pt x="9553" y="12300"/>
                    <a:pt x="12300" y="9552"/>
                    <a:pt x="12300" y="6154"/>
                  </a:cubicBezTo>
                  <a:cubicBezTo>
                    <a:pt x="12300" y="2756"/>
                    <a:pt x="9553" y="0"/>
                    <a:pt x="6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7887025" y="1306750"/>
              <a:ext cx="241875" cy="220375"/>
            </a:xfrm>
            <a:custGeom>
              <a:rect b="b" l="l" r="r" t="t"/>
              <a:pathLst>
                <a:path extrusionOk="0" h="8815" w="9675">
                  <a:moveTo>
                    <a:pt x="4837" y="571"/>
                  </a:moveTo>
                  <a:cubicBezTo>
                    <a:pt x="5821" y="571"/>
                    <a:pt x="6805" y="945"/>
                    <a:pt x="7553" y="1693"/>
                  </a:cubicBezTo>
                  <a:cubicBezTo>
                    <a:pt x="9048" y="3189"/>
                    <a:pt x="9048" y="5628"/>
                    <a:pt x="7553" y="7124"/>
                  </a:cubicBezTo>
                  <a:cubicBezTo>
                    <a:pt x="6805" y="7871"/>
                    <a:pt x="5821" y="8245"/>
                    <a:pt x="4837" y="8245"/>
                  </a:cubicBezTo>
                  <a:cubicBezTo>
                    <a:pt x="3854" y="8245"/>
                    <a:pt x="2870" y="7871"/>
                    <a:pt x="2122" y="7124"/>
                  </a:cubicBezTo>
                  <a:cubicBezTo>
                    <a:pt x="626" y="5628"/>
                    <a:pt x="626" y="3189"/>
                    <a:pt x="2122" y="1693"/>
                  </a:cubicBezTo>
                  <a:cubicBezTo>
                    <a:pt x="2870" y="945"/>
                    <a:pt x="3854" y="571"/>
                    <a:pt x="4837" y="571"/>
                  </a:cubicBezTo>
                  <a:close/>
                  <a:moveTo>
                    <a:pt x="4836" y="0"/>
                  </a:moveTo>
                  <a:cubicBezTo>
                    <a:pt x="3707" y="0"/>
                    <a:pt x="2577" y="429"/>
                    <a:pt x="1716" y="1287"/>
                  </a:cubicBezTo>
                  <a:cubicBezTo>
                    <a:pt x="0" y="3010"/>
                    <a:pt x="0" y="5807"/>
                    <a:pt x="1716" y="7522"/>
                  </a:cubicBezTo>
                  <a:cubicBezTo>
                    <a:pt x="2577" y="8384"/>
                    <a:pt x="3707" y="8814"/>
                    <a:pt x="4837" y="8814"/>
                  </a:cubicBezTo>
                  <a:cubicBezTo>
                    <a:pt x="5967" y="8814"/>
                    <a:pt x="7097" y="8384"/>
                    <a:pt x="7951" y="7522"/>
                  </a:cubicBezTo>
                  <a:cubicBezTo>
                    <a:pt x="9674" y="5807"/>
                    <a:pt x="9674" y="3010"/>
                    <a:pt x="7951" y="1287"/>
                  </a:cubicBezTo>
                  <a:cubicBezTo>
                    <a:pt x="7093" y="429"/>
                    <a:pt x="5965" y="0"/>
                    <a:pt x="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25"/>
          <p:cNvGrpSpPr/>
          <p:nvPr/>
        </p:nvGrpSpPr>
        <p:grpSpPr>
          <a:xfrm>
            <a:off x="7944213" y="200425"/>
            <a:ext cx="629600" cy="4337538"/>
            <a:chOff x="7944213" y="200425"/>
            <a:chExt cx="629600" cy="4337538"/>
          </a:xfrm>
        </p:grpSpPr>
        <p:grpSp>
          <p:nvGrpSpPr>
            <p:cNvPr id="699" name="Google Shape;699;p25"/>
            <p:cNvGrpSpPr/>
            <p:nvPr/>
          </p:nvGrpSpPr>
          <p:grpSpPr>
            <a:xfrm>
              <a:off x="7944213" y="200425"/>
              <a:ext cx="286177" cy="286142"/>
              <a:chOff x="6154325" y="4381100"/>
              <a:chExt cx="286177" cy="286142"/>
            </a:xfrm>
          </p:grpSpPr>
          <p:sp>
            <p:nvSpPr>
              <p:cNvPr id="700" name="Google Shape;700;p25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rect b="b" l="l" r="r" t="t"/>
                <a:pathLst>
                  <a:path extrusionOk="0" h="570" w="4895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5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rect b="b" l="l" r="r" t="t"/>
                <a:pathLst>
                  <a:path extrusionOk="0" h="4887" w="57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5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25"/>
            <p:cNvGrpSpPr/>
            <p:nvPr/>
          </p:nvGrpSpPr>
          <p:grpSpPr>
            <a:xfrm>
              <a:off x="8287638" y="4257648"/>
              <a:ext cx="286175" cy="280315"/>
              <a:chOff x="4428913" y="967436"/>
              <a:chExt cx="286175" cy="280315"/>
            </a:xfrm>
          </p:grpSpPr>
          <p:sp>
            <p:nvSpPr>
              <p:cNvPr id="704" name="Google Shape;704;p25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rect b="b" l="l" r="r" t="t"/>
                <a:pathLst>
                  <a:path extrusionOk="0" h="7606" w="835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5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5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rect b="b" l="l" r="r" t="t"/>
                <a:pathLst>
                  <a:path extrusionOk="0" h="675" w="676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5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rect b="b" l="l" r="r" t="t"/>
                <a:pathLst>
                  <a:path extrusionOk="0" h="4171" w="635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8" name="Google Shape;708;p25"/>
          <p:cNvSpPr/>
          <p:nvPr/>
        </p:nvSpPr>
        <p:spPr>
          <a:xfrm>
            <a:off x="8296400" y="783550"/>
            <a:ext cx="438105" cy="65748"/>
          </a:xfrm>
          <a:custGeom>
            <a:rect b="b" l="l" r="r" t="t"/>
            <a:pathLst>
              <a:path extrusionOk="0" h="1718" w="11447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" name="Google Shape;709;p25"/>
          <p:cNvGrpSpPr/>
          <p:nvPr/>
        </p:nvGrpSpPr>
        <p:grpSpPr>
          <a:xfrm flipH="1">
            <a:off x="7232825" y="4257638"/>
            <a:ext cx="551600" cy="504650"/>
            <a:chOff x="1563700" y="533575"/>
            <a:chExt cx="551600" cy="504650"/>
          </a:xfrm>
        </p:grpSpPr>
        <p:sp>
          <p:nvSpPr>
            <p:cNvPr id="710" name="Google Shape;710;p25"/>
            <p:cNvSpPr/>
            <p:nvPr/>
          </p:nvSpPr>
          <p:spPr>
            <a:xfrm>
              <a:off x="1563700" y="536325"/>
              <a:ext cx="551600" cy="485850"/>
            </a:xfrm>
            <a:custGeom>
              <a:rect b="b" l="l" r="r" t="t"/>
              <a:pathLst>
                <a:path extrusionOk="0" h="19434" w="22064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1616325" y="832000"/>
              <a:ext cx="29900" cy="42000"/>
            </a:xfrm>
            <a:custGeom>
              <a:rect b="b" l="l" r="r" t="t"/>
              <a:pathLst>
                <a:path extrusionOk="0" h="1680" w="1196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1590725" y="536400"/>
              <a:ext cx="524575" cy="485775"/>
            </a:xfrm>
            <a:custGeom>
              <a:rect b="b" l="l" r="r" t="t"/>
              <a:pathLst>
                <a:path extrusionOk="0" h="19431" w="20983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1790300" y="730100"/>
              <a:ext cx="98200" cy="98175"/>
            </a:xfrm>
            <a:custGeom>
              <a:rect b="b" l="l" r="r" t="t"/>
              <a:pathLst>
                <a:path extrusionOk="0" h="3927" w="3928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1686850" y="974775"/>
              <a:ext cx="63450" cy="63450"/>
            </a:xfrm>
            <a:custGeom>
              <a:rect b="b" l="l" r="r" t="t"/>
              <a:pathLst>
                <a:path extrusionOk="0" h="2538" w="2538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1717350" y="5335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25"/>
          <p:cNvGrpSpPr/>
          <p:nvPr/>
        </p:nvGrpSpPr>
        <p:grpSpPr>
          <a:xfrm>
            <a:off x="1044326" y="540566"/>
            <a:ext cx="6188501" cy="372196"/>
            <a:chOff x="1044326" y="540566"/>
            <a:chExt cx="6188501" cy="372196"/>
          </a:xfrm>
        </p:grpSpPr>
        <p:grpSp>
          <p:nvGrpSpPr>
            <p:cNvPr id="717" name="Google Shape;717;p25"/>
            <p:cNvGrpSpPr/>
            <p:nvPr/>
          </p:nvGrpSpPr>
          <p:grpSpPr>
            <a:xfrm rot="10800000">
              <a:off x="1044326" y="720091"/>
              <a:ext cx="145426" cy="192671"/>
              <a:chOff x="3309425" y="803300"/>
              <a:chExt cx="97575" cy="129275"/>
            </a:xfrm>
          </p:grpSpPr>
          <p:sp>
            <p:nvSpPr>
              <p:cNvPr id="718" name="Google Shape;718;p2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0" name="Google Shape;720;p25"/>
            <p:cNvGrpSpPr/>
            <p:nvPr/>
          </p:nvGrpSpPr>
          <p:grpSpPr>
            <a:xfrm>
              <a:off x="7087401" y="540566"/>
              <a:ext cx="145426" cy="192671"/>
              <a:chOff x="3309425" y="803300"/>
              <a:chExt cx="97575" cy="129275"/>
            </a:xfrm>
          </p:grpSpPr>
          <p:sp>
            <p:nvSpPr>
              <p:cNvPr id="721" name="Google Shape;721;p2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712850" y="539500"/>
            <a:ext cx="77184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712800" y="1270725"/>
            <a:ext cx="5840700" cy="32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○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111" name="Google Shape;111;p4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>
            <a:off x="890552" y="4503525"/>
            <a:ext cx="694784" cy="460954"/>
            <a:chOff x="8100002" y="1449000"/>
            <a:chExt cx="694784" cy="460954"/>
          </a:xfrm>
        </p:grpSpPr>
        <p:sp>
          <p:nvSpPr>
            <p:cNvPr id="113" name="Google Shape;113;p4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1504100" y="4105575"/>
            <a:ext cx="262074" cy="249419"/>
            <a:chOff x="8082900" y="1984375"/>
            <a:chExt cx="262074" cy="249419"/>
          </a:xfrm>
        </p:grpSpPr>
        <p:sp>
          <p:nvSpPr>
            <p:cNvPr id="120" name="Google Shape;120;p4"/>
            <p:cNvSpPr/>
            <p:nvPr/>
          </p:nvSpPr>
          <p:spPr>
            <a:xfrm>
              <a:off x="8082900" y="1993188"/>
              <a:ext cx="262074" cy="232036"/>
            </a:xfrm>
            <a:custGeom>
              <a:rect b="b" l="l" r="r" t="t"/>
              <a:pathLst>
                <a:path extrusionOk="0" h="7609" w="8594">
                  <a:moveTo>
                    <a:pt x="4300" y="0"/>
                  </a:moveTo>
                  <a:cubicBezTo>
                    <a:pt x="2756" y="0"/>
                    <a:pt x="1302" y="945"/>
                    <a:pt x="733" y="2475"/>
                  </a:cubicBezTo>
                  <a:cubicBezTo>
                    <a:pt x="1" y="4443"/>
                    <a:pt x="1001" y="6630"/>
                    <a:pt x="2968" y="7369"/>
                  </a:cubicBezTo>
                  <a:cubicBezTo>
                    <a:pt x="3405" y="7532"/>
                    <a:pt x="3853" y="7609"/>
                    <a:pt x="4294" y="7609"/>
                  </a:cubicBezTo>
                  <a:cubicBezTo>
                    <a:pt x="5836" y="7609"/>
                    <a:pt x="7287" y="6664"/>
                    <a:pt x="7862" y="5134"/>
                  </a:cubicBezTo>
                  <a:cubicBezTo>
                    <a:pt x="8594" y="3166"/>
                    <a:pt x="7594" y="971"/>
                    <a:pt x="5627" y="240"/>
                  </a:cubicBezTo>
                  <a:cubicBezTo>
                    <a:pt x="5189" y="77"/>
                    <a:pt x="4741" y="0"/>
                    <a:pt x="4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8089121" y="1984375"/>
              <a:ext cx="249419" cy="249419"/>
            </a:xfrm>
            <a:custGeom>
              <a:rect b="b" l="l" r="r" t="t"/>
              <a:pathLst>
                <a:path extrusionOk="0" h="8179" w="8179">
                  <a:moveTo>
                    <a:pt x="4089" y="569"/>
                  </a:moveTo>
                  <a:cubicBezTo>
                    <a:pt x="6032" y="569"/>
                    <a:pt x="7609" y="2147"/>
                    <a:pt x="7609" y="4090"/>
                  </a:cubicBezTo>
                  <a:cubicBezTo>
                    <a:pt x="7609" y="6024"/>
                    <a:pt x="6032" y="7610"/>
                    <a:pt x="4089" y="7610"/>
                  </a:cubicBezTo>
                  <a:cubicBezTo>
                    <a:pt x="2146" y="7610"/>
                    <a:pt x="569" y="6024"/>
                    <a:pt x="569" y="4090"/>
                  </a:cubicBezTo>
                  <a:cubicBezTo>
                    <a:pt x="569" y="2147"/>
                    <a:pt x="2146" y="569"/>
                    <a:pt x="4089" y="569"/>
                  </a:cubicBezTo>
                  <a:close/>
                  <a:moveTo>
                    <a:pt x="4089" y="0"/>
                  </a:moveTo>
                  <a:cubicBezTo>
                    <a:pt x="1837" y="0"/>
                    <a:pt x="0" y="1838"/>
                    <a:pt x="0" y="4090"/>
                  </a:cubicBezTo>
                  <a:cubicBezTo>
                    <a:pt x="0" y="6341"/>
                    <a:pt x="1837" y="8179"/>
                    <a:pt x="4089" y="8179"/>
                  </a:cubicBezTo>
                  <a:cubicBezTo>
                    <a:pt x="6341" y="8179"/>
                    <a:pt x="8178" y="6341"/>
                    <a:pt x="8178" y="4090"/>
                  </a:cubicBezTo>
                  <a:cubicBezTo>
                    <a:pt x="8178" y="1838"/>
                    <a:pt x="6341" y="0"/>
                    <a:pt x="4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69933" y="2028501"/>
              <a:ext cx="87795" cy="136374"/>
            </a:xfrm>
            <a:custGeom>
              <a:rect b="b" l="l" r="r" t="t"/>
              <a:pathLst>
                <a:path extrusionOk="0" h="4472" w="2879">
                  <a:moveTo>
                    <a:pt x="1439" y="0"/>
                  </a:moveTo>
                  <a:cubicBezTo>
                    <a:pt x="643" y="0"/>
                    <a:pt x="0" y="643"/>
                    <a:pt x="0" y="1439"/>
                  </a:cubicBezTo>
                  <a:cubicBezTo>
                    <a:pt x="0" y="1602"/>
                    <a:pt x="130" y="1732"/>
                    <a:pt x="293" y="1732"/>
                  </a:cubicBezTo>
                  <a:cubicBezTo>
                    <a:pt x="456" y="1732"/>
                    <a:pt x="586" y="1602"/>
                    <a:pt x="586" y="1439"/>
                  </a:cubicBezTo>
                  <a:cubicBezTo>
                    <a:pt x="586" y="968"/>
                    <a:pt x="968" y="586"/>
                    <a:pt x="1439" y="586"/>
                  </a:cubicBezTo>
                  <a:cubicBezTo>
                    <a:pt x="1911" y="586"/>
                    <a:pt x="2293" y="968"/>
                    <a:pt x="2293" y="1439"/>
                  </a:cubicBezTo>
                  <a:cubicBezTo>
                    <a:pt x="2293" y="1911"/>
                    <a:pt x="1911" y="2293"/>
                    <a:pt x="1439" y="2293"/>
                  </a:cubicBezTo>
                  <a:cubicBezTo>
                    <a:pt x="1277" y="2293"/>
                    <a:pt x="1147" y="2431"/>
                    <a:pt x="1147" y="2586"/>
                  </a:cubicBezTo>
                  <a:lnTo>
                    <a:pt x="1147" y="4179"/>
                  </a:lnTo>
                  <a:cubicBezTo>
                    <a:pt x="1147" y="4342"/>
                    <a:pt x="1277" y="4472"/>
                    <a:pt x="1439" y="4472"/>
                  </a:cubicBezTo>
                  <a:cubicBezTo>
                    <a:pt x="1602" y="4472"/>
                    <a:pt x="1732" y="4342"/>
                    <a:pt x="1732" y="4179"/>
                  </a:cubicBezTo>
                  <a:lnTo>
                    <a:pt x="1732" y="2854"/>
                  </a:lnTo>
                  <a:cubicBezTo>
                    <a:pt x="2390" y="2716"/>
                    <a:pt x="2878" y="2130"/>
                    <a:pt x="2878" y="1439"/>
                  </a:cubicBezTo>
                  <a:cubicBezTo>
                    <a:pt x="2878" y="643"/>
                    <a:pt x="2236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203386" y="2177257"/>
              <a:ext cx="20859" cy="20828"/>
            </a:xfrm>
            <a:custGeom>
              <a:rect b="b" l="l" r="r" t="t"/>
              <a:pathLst>
                <a:path extrusionOk="0" h="683" w="684">
                  <a:moveTo>
                    <a:pt x="342" y="0"/>
                  </a:moveTo>
                  <a:cubicBezTo>
                    <a:pt x="155" y="0"/>
                    <a:pt x="1" y="155"/>
                    <a:pt x="1" y="342"/>
                  </a:cubicBezTo>
                  <a:cubicBezTo>
                    <a:pt x="1" y="529"/>
                    <a:pt x="155" y="683"/>
                    <a:pt x="342" y="683"/>
                  </a:cubicBezTo>
                  <a:cubicBezTo>
                    <a:pt x="529" y="683"/>
                    <a:pt x="684" y="529"/>
                    <a:pt x="684" y="342"/>
                  </a:cubicBezTo>
                  <a:cubicBezTo>
                    <a:pt x="684" y="155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4"/>
          <p:cNvSpPr/>
          <p:nvPr/>
        </p:nvSpPr>
        <p:spPr>
          <a:xfrm>
            <a:off x="756063" y="3957625"/>
            <a:ext cx="438105" cy="65748"/>
          </a:xfrm>
          <a:custGeom>
            <a:rect b="b" l="l" r="r" t="t"/>
            <a:pathLst>
              <a:path extrusionOk="0" h="1718" w="11447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640139" y="4243503"/>
            <a:ext cx="145426" cy="192671"/>
            <a:chOff x="3309425" y="803300"/>
            <a:chExt cx="97575" cy="129275"/>
          </a:xfrm>
        </p:grpSpPr>
        <p:sp>
          <p:nvSpPr>
            <p:cNvPr id="126" name="Google Shape;126;p4"/>
            <p:cNvSpPr/>
            <p:nvPr/>
          </p:nvSpPr>
          <p:spPr>
            <a:xfrm>
              <a:off x="3316525" y="810400"/>
              <a:ext cx="83350" cy="115050"/>
            </a:xfrm>
            <a:custGeom>
              <a:rect b="b" l="l" r="r" t="t"/>
              <a:pathLst>
                <a:path extrusionOk="0" h="4602" w="3334">
                  <a:moveTo>
                    <a:pt x="1" y="1"/>
                  </a:moveTo>
                  <a:lnTo>
                    <a:pt x="1" y="4602"/>
                  </a:lnTo>
                  <a:lnTo>
                    <a:pt x="3334" y="2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309425" y="803300"/>
              <a:ext cx="97575" cy="129275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idx="1" type="body"/>
          </p:nvPr>
        </p:nvSpPr>
        <p:spPr>
          <a:xfrm>
            <a:off x="720000" y="1958175"/>
            <a:ext cx="3617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292100" lvl="1" marL="9144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/>
              <a:buChar char="o"/>
              <a:defRPr/>
            </a:lvl2pPr>
            <a:lvl3pPr indent="-292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3pPr>
            <a:lvl4pPr indent="-292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6pPr>
            <a:lvl7pPr indent="-292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7pPr>
            <a:lvl8pPr indent="-292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9pPr>
          </a:lstStyle>
          <a:p/>
        </p:txBody>
      </p:sp>
      <p:sp>
        <p:nvSpPr>
          <p:cNvPr id="130" name="Google Shape;130;p5"/>
          <p:cNvSpPr txBox="1"/>
          <p:nvPr>
            <p:ph idx="2" type="body"/>
          </p:nvPr>
        </p:nvSpPr>
        <p:spPr>
          <a:xfrm>
            <a:off x="4578775" y="1958175"/>
            <a:ext cx="3617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292100" lvl="1" marL="9144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/>
              <a:buChar char="o"/>
              <a:defRPr/>
            </a:lvl2pPr>
            <a:lvl3pPr indent="-292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3pPr>
            <a:lvl4pPr indent="-292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292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6pPr>
            <a:lvl7pPr indent="-292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7pPr>
            <a:lvl8pPr indent="-292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9pPr>
          </a:lstStyle>
          <a:p/>
        </p:txBody>
      </p:sp>
      <p:sp>
        <p:nvSpPr>
          <p:cNvPr id="131" name="Google Shape;131;p5"/>
          <p:cNvSpPr txBox="1"/>
          <p:nvPr>
            <p:ph idx="3" type="subTitle"/>
          </p:nvPr>
        </p:nvSpPr>
        <p:spPr>
          <a:xfrm>
            <a:off x="720000" y="1291100"/>
            <a:ext cx="60807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"/>
          <p:cNvSpPr txBox="1"/>
          <p:nvPr>
            <p:ph type="title"/>
          </p:nvPr>
        </p:nvSpPr>
        <p:spPr>
          <a:xfrm>
            <a:off x="712850" y="539500"/>
            <a:ext cx="77184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5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5"/>
          <p:cNvGrpSpPr/>
          <p:nvPr/>
        </p:nvGrpSpPr>
        <p:grpSpPr>
          <a:xfrm>
            <a:off x="8596950" y="3873025"/>
            <a:ext cx="262074" cy="249419"/>
            <a:chOff x="8082900" y="1984375"/>
            <a:chExt cx="262074" cy="249419"/>
          </a:xfrm>
        </p:grpSpPr>
        <p:sp>
          <p:nvSpPr>
            <p:cNvPr id="135" name="Google Shape;135;p5"/>
            <p:cNvSpPr/>
            <p:nvPr/>
          </p:nvSpPr>
          <p:spPr>
            <a:xfrm>
              <a:off x="8082900" y="1993188"/>
              <a:ext cx="262074" cy="232036"/>
            </a:xfrm>
            <a:custGeom>
              <a:rect b="b" l="l" r="r" t="t"/>
              <a:pathLst>
                <a:path extrusionOk="0" h="7609" w="8594">
                  <a:moveTo>
                    <a:pt x="4300" y="0"/>
                  </a:moveTo>
                  <a:cubicBezTo>
                    <a:pt x="2756" y="0"/>
                    <a:pt x="1302" y="945"/>
                    <a:pt x="733" y="2475"/>
                  </a:cubicBezTo>
                  <a:cubicBezTo>
                    <a:pt x="1" y="4443"/>
                    <a:pt x="1001" y="6630"/>
                    <a:pt x="2968" y="7369"/>
                  </a:cubicBezTo>
                  <a:cubicBezTo>
                    <a:pt x="3405" y="7532"/>
                    <a:pt x="3853" y="7609"/>
                    <a:pt x="4294" y="7609"/>
                  </a:cubicBezTo>
                  <a:cubicBezTo>
                    <a:pt x="5836" y="7609"/>
                    <a:pt x="7287" y="6664"/>
                    <a:pt x="7862" y="5134"/>
                  </a:cubicBezTo>
                  <a:cubicBezTo>
                    <a:pt x="8594" y="3166"/>
                    <a:pt x="7594" y="971"/>
                    <a:pt x="5627" y="240"/>
                  </a:cubicBezTo>
                  <a:cubicBezTo>
                    <a:pt x="5189" y="77"/>
                    <a:pt x="4741" y="0"/>
                    <a:pt x="4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089121" y="1984375"/>
              <a:ext cx="249419" cy="249419"/>
            </a:xfrm>
            <a:custGeom>
              <a:rect b="b" l="l" r="r" t="t"/>
              <a:pathLst>
                <a:path extrusionOk="0" h="8179" w="8179">
                  <a:moveTo>
                    <a:pt x="4089" y="569"/>
                  </a:moveTo>
                  <a:cubicBezTo>
                    <a:pt x="6032" y="569"/>
                    <a:pt x="7609" y="2147"/>
                    <a:pt x="7609" y="4090"/>
                  </a:cubicBezTo>
                  <a:cubicBezTo>
                    <a:pt x="7609" y="6024"/>
                    <a:pt x="6032" y="7610"/>
                    <a:pt x="4089" y="7610"/>
                  </a:cubicBezTo>
                  <a:cubicBezTo>
                    <a:pt x="2146" y="7610"/>
                    <a:pt x="569" y="6024"/>
                    <a:pt x="569" y="4090"/>
                  </a:cubicBezTo>
                  <a:cubicBezTo>
                    <a:pt x="569" y="2147"/>
                    <a:pt x="2146" y="569"/>
                    <a:pt x="4089" y="569"/>
                  </a:cubicBezTo>
                  <a:close/>
                  <a:moveTo>
                    <a:pt x="4089" y="0"/>
                  </a:moveTo>
                  <a:cubicBezTo>
                    <a:pt x="1837" y="0"/>
                    <a:pt x="0" y="1838"/>
                    <a:pt x="0" y="4090"/>
                  </a:cubicBezTo>
                  <a:cubicBezTo>
                    <a:pt x="0" y="6341"/>
                    <a:pt x="1837" y="8179"/>
                    <a:pt x="4089" y="8179"/>
                  </a:cubicBezTo>
                  <a:cubicBezTo>
                    <a:pt x="6341" y="8179"/>
                    <a:pt x="8178" y="6341"/>
                    <a:pt x="8178" y="4090"/>
                  </a:cubicBezTo>
                  <a:cubicBezTo>
                    <a:pt x="8178" y="1838"/>
                    <a:pt x="6341" y="0"/>
                    <a:pt x="4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169933" y="2028501"/>
              <a:ext cx="87795" cy="136374"/>
            </a:xfrm>
            <a:custGeom>
              <a:rect b="b" l="l" r="r" t="t"/>
              <a:pathLst>
                <a:path extrusionOk="0" h="4472" w="2879">
                  <a:moveTo>
                    <a:pt x="1439" y="0"/>
                  </a:moveTo>
                  <a:cubicBezTo>
                    <a:pt x="643" y="0"/>
                    <a:pt x="0" y="643"/>
                    <a:pt x="0" y="1439"/>
                  </a:cubicBezTo>
                  <a:cubicBezTo>
                    <a:pt x="0" y="1602"/>
                    <a:pt x="130" y="1732"/>
                    <a:pt x="293" y="1732"/>
                  </a:cubicBezTo>
                  <a:cubicBezTo>
                    <a:pt x="456" y="1732"/>
                    <a:pt x="586" y="1602"/>
                    <a:pt x="586" y="1439"/>
                  </a:cubicBezTo>
                  <a:cubicBezTo>
                    <a:pt x="586" y="968"/>
                    <a:pt x="968" y="586"/>
                    <a:pt x="1439" y="586"/>
                  </a:cubicBezTo>
                  <a:cubicBezTo>
                    <a:pt x="1911" y="586"/>
                    <a:pt x="2293" y="968"/>
                    <a:pt x="2293" y="1439"/>
                  </a:cubicBezTo>
                  <a:cubicBezTo>
                    <a:pt x="2293" y="1911"/>
                    <a:pt x="1911" y="2293"/>
                    <a:pt x="1439" y="2293"/>
                  </a:cubicBezTo>
                  <a:cubicBezTo>
                    <a:pt x="1277" y="2293"/>
                    <a:pt x="1147" y="2431"/>
                    <a:pt x="1147" y="2586"/>
                  </a:cubicBezTo>
                  <a:lnTo>
                    <a:pt x="1147" y="4179"/>
                  </a:lnTo>
                  <a:cubicBezTo>
                    <a:pt x="1147" y="4342"/>
                    <a:pt x="1277" y="4472"/>
                    <a:pt x="1439" y="4472"/>
                  </a:cubicBezTo>
                  <a:cubicBezTo>
                    <a:pt x="1602" y="4472"/>
                    <a:pt x="1732" y="4342"/>
                    <a:pt x="1732" y="4179"/>
                  </a:cubicBezTo>
                  <a:lnTo>
                    <a:pt x="1732" y="2854"/>
                  </a:lnTo>
                  <a:cubicBezTo>
                    <a:pt x="2390" y="2716"/>
                    <a:pt x="2878" y="2130"/>
                    <a:pt x="2878" y="1439"/>
                  </a:cubicBezTo>
                  <a:cubicBezTo>
                    <a:pt x="2878" y="643"/>
                    <a:pt x="2236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203386" y="2177257"/>
              <a:ext cx="20859" cy="20828"/>
            </a:xfrm>
            <a:custGeom>
              <a:rect b="b" l="l" r="r" t="t"/>
              <a:pathLst>
                <a:path extrusionOk="0" h="683" w="684">
                  <a:moveTo>
                    <a:pt x="342" y="0"/>
                  </a:moveTo>
                  <a:cubicBezTo>
                    <a:pt x="155" y="0"/>
                    <a:pt x="1" y="155"/>
                    <a:pt x="1" y="342"/>
                  </a:cubicBezTo>
                  <a:cubicBezTo>
                    <a:pt x="1" y="529"/>
                    <a:pt x="155" y="683"/>
                    <a:pt x="342" y="683"/>
                  </a:cubicBezTo>
                  <a:cubicBezTo>
                    <a:pt x="529" y="683"/>
                    <a:pt x="684" y="529"/>
                    <a:pt x="684" y="342"/>
                  </a:cubicBezTo>
                  <a:cubicBezTo>
                    <a:pt x="684" y="155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5"/>
          <p:cNvSpPr/>
          <p:nvPr/>
        </p:nvSpPr>
        <p:spPr>
          <a:xfrm>
            <a:off x="8108813" y="4898725"/>
            <a:ext cx="438105" cy="65748"/>
          </a:xfrm>
          <a:custGeom>
            <a:rect b="b" l="l" r="r" t="t"/>
            <a:pathLst>
              <a:path extrusionOk="0" h="1718" w="11447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5"/>
          <p:cNvGrpSpPr/>
          <p:nvPr/>
        </p:nvGrpSpPr>
        <p:grpSpPr>
          <a:xfrm>
            <a:off x="640139" y="4243503"/>
            <a:ext cx="145426" cy="192671"/>
            <a:chOff x="3309425" y="803300"/>
            <a:chExt cx="97575" cy="129275"/>
          </a:xfrm>
        </p:grpSpPr>
        <p:sp>
          <p:nvSpPr>
            <p:cNvPr id="141" name="Google Shape;141;p5"/>
            <p:cNvSpPr/>
            <p:nvPr/>
          </p:nvSpPr>
          <p:spPr>
            <a:xfrm>
              <a:off x="3316525" y="810400"/>
              <a:ext cx="83350" cy="115050"/>
            </a:xfrm>
            <a:custGeom>
              <a:rect b="b" l="l" r="r" t="t"/>
              <a:pathLst>
                <a:path extrusionOk="0" h="4602" w="3334">
                  <a:moveTo>
                    <a:pt x="1" y="1"/>
                  </a:moveTo>
                  <a:lnTo>
                    <a:pt x="1" y="4602"/>
                  </a:lnTo>
                  <a:lnTo>
                    <a:pt x="3334" y="2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3309425" y="803300"/>
              <a:ext cx="97575" cy="129275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6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6"/>
          <p:cNvGrpSpPr/>
          <p:nvPr/>
        </p:nvGrpSpPr>
        <p:grpSpPr>
          <a:xfrm>
            <a:off x="8238150" y="269348"/>
            <a:ext cx="286175" cy="280315"/>
            <a:chOff x="4428913" y="967436"/>
            <a:chExt cx="286175" cy="280315"/>
          </a:xfrm>
        </p:grpSpPr>
        <p:sp>
          <p:nvSpPr>
            <p:cNvPr id="147" name="Google Shape;147;p6"/>
            <p:cNvSpPr/>
            <p:nvPr/>
          </p:nvSpPr>
          <p:spPr>
            <a:xfrm>
              <a:off x="4428913" y="977100"/>
              <a:ext cx="286175" cy="260677"/>
            </a:xfrm>
            <a:custGeom>
              <a:rect b="b" l="l" r="r" t="t"/>
              <a:pathLst>
                <a:path extrusionOk="0" h="7606" w="835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431963" y="967436"/>
              <a:ext cx="280349" cy="280315"/>
            </a:xfrm>
            <a:custGeom>
              <a:rect b="b" l="l" r="r" t="t"/>
              <a:pathLst>
                <a:path extrusionOk="0" h="8179" w="818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4560416" y="1176669"/>
              <a:ext cx="23168" cy="23134"/>
            </a:xfrm>
            <a:custGeom>
              <a:rect b="b" l="l" r="r" t="t"/>
              <a:pathLst>
                <a:path extrusionOk="0" h="675" w="676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4561273" y="1015074"/>
              <a:ext cx="21763" cy="142951"/>
            </a:xfrm>
            <a:custGeom>
              <a:rect b="b" l="l" r="r" t="t"/>
              <a:pathLst>
                <a:path extrusionOk="0" h="4171" w="635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6"/>
          <p:cNvGrpSpPr/>
          <p:nvPr/>
        </p:nvGrpSpPr>
        <p:grpSpPr>
          <a:xfrm>
            <a:off x="8352325" y="4228584"/>
            <a:ext cx="599392" cy="248816"/>
            <a:chOff x="8352325" y="4228584"/>
            <a:chExt cx="599392" cy="248816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8625241" y="4132472"/>
              <a:ext cx="211884" cy="441067"/>
            </a:xfrm>
            <a:custGeom>
              <a:rect b="b" l="l" r="r" t="t"/>
              <a:pathLst>
                <a:path extrusionOk="0" h="15536" w="7464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" name="Google Shape;153;p6"/>
            <p:cNvGrpSpPr/>
            <p:nvPr/>
          </p:nvGrpSpPr>
          <p:grpSpPr>
            <a:xfrm>
              <a:off x="8352325" y="4228584"/>
              <a:ext cx="524599" cy="248816"/>
              <a:chOff x="8352325" y="4228584"/>
              <a:chExt cx="524599" cy="248816"/>
            </a:xfrm>
          </p:grpSpPr>
          <p:sp>
            <p:nvSpPr>
              <p:cNvPr id="154" name="Google Shape;154;p6"/>
              <p:cNvSpPr/>
              <p:nvPr/>
            </p:nvSpPr>
            <p:spPr>
              <a:xfrm rot="-5400000">
                <a:off x="8325563" y="4269652"/>
                <a:ext cx="220429" cy="166905"/>
              </a:xfrm>
              <a:custGeom>
                <a:rect b="b" l="l" r="r" t="t"/>
                <a:pathLst>
                  <a:path extrusionOk="0" h="5879" w="7765">
                    <a:moveTo>
                      <a:pt x="3894" y="1"/>
                    </a:moveTo>
                    <a:cubicBezTo>
                      <a:pt x="3797" y="1"/>
                      <a:pt x="3707" y="49"/>
                      <a:pt x="3659" y="131"/>
                    </a:cubicBezTo>
                    <a:lnTo>
                      <a:pt x="90" y="5423"/>
                    </a:lnTo>
                    <a:cubicBezTo>
                      <a:pt x="0" y="5553"/>
                      <a:pt x="33" y="5732"/>
                      <a:pt x="163" y="5813"/>
                    </a:cubicBezTo>
                    <a:cubicBezTo>
                      <a:pt x="213" y="5847"/>
                      <a:pt x="269" y="5864"/>
                      <a:pt x="325" y="5864"/>
                    </a:cubicBezTo>
                    <a:cubicBezTo>
                      <a:pt x="416" y="5864"/>
                      <a:pt x="506" y="5821"/>
                      <a:pt x="561" y="5740"/>
                    </a:cubicBezTo>
                    <a:lnTo>
                      <a:pt x="3894" y="805"/>
                    </a:lnTo>
                    <a:lnTo>
                      <a:pt x="7203" y="5748"/>
                    </a:lnTo>
                    <a:cubicBezTo>
                      <a:pt x="7260" y="5829"/>
                      <a:pt x="7349" y="5878"/>
                      <a:pt x="7439" y="5878"/>
                    </a:cubicBezTo>
                    <a:cubicBezTo>
                      <a:pt x="7496" y="5878"/>
                      <a:pt x="7545" y="5862"/>
                      <a:pt x="7593" y="5829"/>
                    </a:cubicBezTo>
                    <a:cubicBezTo>
                      <a:pt x="7732" y="5740"/>
                      <a:pt x="7764" y="5561"/>
                      <a:pt x="7675" y="5431"/>
                    </a:cubicBezTo>
                    <a:lnTo>
                      <a:pt x="4130" y="131"/>
                    </a:lnTo>
                    <a:cubicBezTo>
                      <a:pt x="4081" y="49"/>
                      <a:pt x="3992" y="1"/>
                      <a:pt x="38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 rot="-5400000">
                <a:off x="8378304" y="4344543"/>
                <a:ext cx="100634" cy="16438"/>
              </a:xfrm>
              <a:custGeom>
                <a:rect b="b" l="l" r="r" t="t"/>
                <a:pathLst>
                  <a:path extrusionOk="0" h="579" w="354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3252" y="578"/>
                    </a:lnTo>
                    <a:cubicBezTo>
                      <a:pt x="3415" y="578"/>
                      <a:pt x="3545" y="448"/>
                      <a:pt x="3545" y="285"/>
                    </a:cubicBezTo>
                    <a:cubicBezTo>
                      <a:pt x="3545" y="131"/>
                      <a:pt x="3415" y="1"/>
                      <a:pt x="3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 rot="-5400000">
                <a:off x="8744311" y="4344787"/>
                <a:ext cx="248816" cy="16409"/>
              </a:xfrm>
              <a:custGeom>
                <a:rect b="b" l="l" r="r" t="t"/>
                <a:pathLst>
                  <a:path extrusionOk="0" h="578" w="8765">
                    <a:moveTo>
                      <a:pt x="293" y="1"/>
                    </a:moveTo>
                    <a:cubicBezTo>
                      <a:pt x="131" y="1"/>
                      <a:pt x="1" y="131"/>
                      <a:pt x="1" y="285"/>
                    </a:cubicBezTo>
                    <a:cubicBezTo>
                      <a:pt x="1" y="448"/>
                      <a:pt x="131" y="578"/>
                      <a:pt x="293" y="578"/>
                    </a:cubicBezTo>
                    <a:lnTo>
                      <a:pt x="8480" y="578"/>
                    </a:lnTo>
                    <a:cubicBezTo>
                      <a:pt x="8634" y="578"/>
                      <a:pt x="8764" y="448"/>
                      <a:pt x="8764" y="285"/>
                    </a:cubicBezTo>
                    <a:cubicBezTo>
                      <a:pt x="8764" y="131"/>
                      <a:pt x="8642" y="1"/>
                      <a:pt x="8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7"/>
          <p:cNvSpPr txBox="1"/>
          <p:nvPr>
            <p:ph idx="1" type="subTitle"/>
          </p:nvPr>
        </p:nvSpPr>
        <p:spPr>
          <a:xfrm>
            <a:off x="800100" y="1808150"/>
            <a:ext cx="3168900" cy="20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"/>
          <p:cNvSpPr/>
          <p:nvPr>
            <p:ph idx="2" type="pic"/>
          </p:nvPr>
        </p:nvSpPr>
        <p:spPr>
          <a:xfrm>
            <a:off x="4918750" y="1728000"/>
            <a:ext cx="2866200" cy="2173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7"/>
          <p:cNvGrpSpPr/>
          <p:nvPr/>
        </p:nvGrpSpPr>
        <p:grpSpPr>
          <a:xfrm>
            <a:off x="476413" y="467500"/>
            <a:ext cx="8530425" cy="4547050"/>
            <a:chOff x="476413" y="467500"/>
            <a:chExt cx="8530425" cy="4547050"/>
          </a:xfrm>
        </p:grpSpPr>
        <p:sp>
          <p:nvSpPr>
            <p:cNvPr id="163" name="Google Shape;163;p7"/>
            <p:cNvSpPr/>
            <p:nvPr/>
          </p:nvSpPr>
          <p:spPr>
            <a:xfrm>
              <a:off x="476413" y="4868400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8853163" y="467500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7"/>
          <p:cNvGrpSpPr/>
          <p:nvPr/>
        </p:nvGrpSpPr>
        <p:grpSpPr>
          <a:xfrm>
            <a:off x="8056138" y="188413"/>
            <a:ext cx="262069" cy="70200"/>
            <a:chOff x="7931225" y="3954075"/>
            <a:chExt cx="262069" cy="70200"/>
          </a:xfrm>
        </p:grpSpPr>
        <p:sp>
          <p:nvSpPr>
            <p:cNvPr id="166" name="Google Shape;166;p7"/>
            <p:cNvSpPr/>
            <p:nvPr/>
          </p:nvSpPr>
          <p:spPr>
            <a:xfrm>
              <a:off x="7982255" y="3954075"/>
              <a:ext cx="211039" cy="19443"/>
            </a:xfrm>
            <a:custGeom>
              <a:rect b="b" l="l" r="r" t="t"/>
              <a:pathLst>
                <a:path extrusionOk="0" h="570" w="6187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931225" y="4004832"/>
              <a:ext cx="211346" cy="19443"/>
            </a:xfrm>
            <a:custGeom>
              <a:rect b="b" l="l" r="r" t="t"/>
              <a:pathLst>
                <a:path extrusionOk="0" h="570" w="6196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7"/>
          <p:cNvGrpSpPr/>
          <p:nvPr/>
        </p:nvGrpSpPr>
        <p:grpSpPr>
          <a:xfrm>
            <a:off x="266400" y="4362123"/>
            <a:ext cx="286175" cy="280315"/>
            <a:chOff x="4428913" y="967436"/>
            <a:chExt cx="286175" cy="280315"/>
          </a:xfrm>
        </p:grpSpPr>
        <p:sp>
          <p:nvSpPr>
            <p:cNvPr id="169" name="Google Shape;169;p7"/>
            <p:cNvSpPr/>
            <p:nvPr/>
          </p:nvSpPr>
          <p:spPr>
            <a:xfrm>
              <a:off x="4428913" y="977100"/>
              <a:ext cx="286175" cy="260677"/>
            </a:xfrm>
            <a:custGeom>
              <a:rect b="b" l="l" r="r" t="t"/>
              <a:pathLst>
                <a:path extrusionOk="0" h="7606" w="835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4431963" y="967436"/>
              <a:ext cx="280349" cy="280315"/>
            </a:xfrm>
            <a:custGeom>
              <a:rect b="b" l="l" r="r" t="t"/>
              <a:pathLst>
                <a:path extrusionOk="0" h="8179" w="818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4560416" y="1176669"/>
              <a:ext cx="23168" cy="23134"/>
            </a:xfrm>
            <a:custGeom>
              <a:rect b="b" l="l" r="r" t="t"/>
              <a:pathLst>
                <a:path extrusionOk="0" h="675" w="676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4561273" y="1015074"/>
              <a:ext cx="21763" cy="142951"/>
            </a:xfrm>
            <a:custGeom>
              <a:rect b="b" l="l" r="r" t="t"/>
              <a:pathLst>
                <a:path extrusionOk="0" h="4171" w="635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7"/>
          <p:cNvSpPr/>
          <p:nvPr/>
        </p:nvSpPr>
        <p:spPr>
          <a:xfrm>
            <a:off x="1825488" y="4821890"/>
            <a:ext cx="145426" cy="192671"/>
          </a:xfrm>
          <a:custGeom>
            <a:rect b="b" l="l" r="r" t="t"/>
            <a:pathLst>
              <a:path extrusionOk="0" h="5171" w="3903">
                <a:moveTo>
                  <a:pt x="569" y="829"/>
                </a:moveTo>
                <a:lnTo>
                  <a:pt x="3114" y="2585"/>
                </a:lnTo>
                <a:lnTo>
                  <a:pt x="569" y="4341"/>
                </a:lnTo>
                <a:lnTo>
                  <a:pt x="569" y="829"/>
                </a:lnTo>
                <a:close/>
                <a:moveTo>
                  <a:pt x="283" y="0"/>
                </a:moveTo>
                <a:cubicBezTo>
                  <a:pt x="239" y="0"/>
                  <a:pt x="194" y="11"/>
                  <a:pt x="155" y="33"/>
                </a:cubicBezTo>
                <a:cubicBezTo>
                  <a:pt x="57" y="81"/>
                  <a:pt x="0" y="179"/>
                  <a:pt x="0" y="285"/>
                </a:cubicBezTo>
                <a:lnTo>
                  <a:pt x="0" y="4886"/>
                </a:lnTo>
                <a:cubicBezTo>
                  <a:pt x="0" y="4991"/>
                  <a:pt x="57" y="5089"/>
                  <a:pt x="155" y="5138"/>
                </a:cubicBezTo>
                <a:cubicBezTo>
                  <a:pt x="195" y="5162"/>
                  <a:pt x="244" y="5170"/>
                  <a:pt x="285" y="5170"/>
                </a:cubicBezTo>
                <a:cubicBezTo>
                  <a:pt x="342" y="5170"/>
                  <a:pt x="399" y="5154"/>
                  <a:pt x="447" y="5122"/>
                </a:cubicBezTo>
                <a:lnTo>
                  <a:pt x="3780" y="2821"/>
                </a:lnTo>
                <a:cubicBezTo>
                  <a:pt x="3854" y="2764"/>
                  <a:pt x="3902" y="2683"/>
                  <a:pt x="3902" y="2585"/>
                </a:cubicBezTo>
                <a:cubicBezTo>
                  <a:pt x="3902" y="2488"/>
                  <a:pt x="3854" y="2406"/>
                  <a:pt x="3780" y="2349"/>
                </a:cubicBezTo>
                <a:lnTo>
                  <a:pt x="447" y="49"/>
                </a:lnTo>
                <a:cubicBezTo>
                  <a:pt x="397" y="17"/>
                  <a:pt x="340" y="0"/>
                  <a:pt x="2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 txBox="1"/>
          <p:nvPr>
            <p:ph type="title"/>
          </p:nvPr>
        </p:nvSpPr>
        <p:spPr>
          <a:xfrm>
            <a:off x="383580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77" name="Google Shape;177;p8"/>
          <p:cNvGrpSpPr/>
          <p:nvPr/>
        </p:nvGrpSpPr>
        <p:grpSpPr>
          <a:xfrm>
            <a:off x="1978000" y="144400"/>
            <a:ext cx="6453250" cy="4820350"/>
            <a:chOff x="1978000" y="144400"/>
            <a:chExt cx="6453250" cy="4820350"/>
          </a:xfrm>
        </p:grpSpPr>
        <p:sp>
          <p:nvSpPr>
            <p:cNvPr id="178" name="Google Shape;178;p8"/>
            <p:cNvSpPr/>
            <p:nvPr/>
          </p:nvSpPr>
          <p:spPr>
            <a:xfrm>
              <a:off x="8277575" y="4818600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978000" y="144400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758304" y="530850"/>
            <a:ext cx="682400" cy="279516"/>
            <a:chOff x="890354" y="684688"/>
            <a:chExt cx="682400" cy="279516"/>
          </a:xfrm>
        </p:grpSpPr>
        <p:sp>
          <p:nvSpPr>
            <p:cNvPr id="181" name="Google Shape;181;p8"/>
            <p:cNvSpPr/>
            <p:nvPr/>
          </p:nvSpPr>
          <p:spPr>
            <a:xfrm flipH="1" rot="5400000">
              <a:off x="1355200" y="730832"/>
              <a:ext cx="247626" cy="187481"/>
            </a:xfrm>
            <a:custGeom>
              <a:rect b="b" l="l" r="r" t="t"/>
              <a:pathLst>
                <a:path extrusionOk="0" h="5879" w="7765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flipH="1" rot="5400000">
              <a:off x="1430522" y="814956"/>
              <a:ext cx="113050" cy="18464"/>
            </a:xfrm>
            <a:custGeom>
              <a:rect b="b" l="l" r="r" t="t"/>
              <a:pathLst>
                <a:path extrusionOk="0" h="579" w="3545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 flipH="1" rot="5400000">
              <a:off x="1028163" y="576740"/>
              <a:ext cx="238027" cy="495443"/>
            </a:xfrm>
            <a:custGeom>
              <a:rect b="b" l="l" r="r" t="t"/>
              <a:pathLst>
                <a:path extrusionOk="0" h="15536" w="7464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 flipH="1" rot="5400000">
              <a:off x="852901" y="815230"/>
              <a:ext cx="279516" cy="18432"/>
            </a:xfrm>
            <a:custGeom>
              <a:rect b="b" l="l" r="r" t="t"/>
              <a:pathLst>
                <a:path extrusionOk="0" h="578" w="8765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flipH="1" rot="5400000">
              <a:off x="759684" y="815357"/>
              <a:ext cx="279516" cy="18177"/>
            </a:xfrm>
            <a:custGeom>
              <a:rect b="b" l="l" r="r" t="t"/>
              <a:pathLst>
                <a:path extrusionOk="0" h="570" w="8765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7084125" y="4230440"/>
            <a:ext cx="551614" cy="684259"/>
            <a:chOff x="6256175" y="736728"/>
            <a:chExt cx="551614" cy="684259"/>
          </a:xfrm>
        </p:grpSpPr>
        <p:sp>
          <p:nvSpPr>
            <p:cNvPr id="187" name="Google Shape;187;p8"/>
            <p:cNvSpPr/>
            <p:nvPr/>
          </p:nvSpPr>
          <p:spPr>
            <a:xfrm>
              <a:off x="6304245" y="785050"/>
              <a:ext cx="503543" cy="635937"/>
            </a:xfrm>
            <a:custGeom>
              <a:rect b="b" l="l" r="r" t="t"/>
              <a:pathLst>
                <a:path extrusionOk="0" h="20227" w="16016">
                  <a:moveTo>
                    <a:pt x="13926" y="0"/>
                  </a:moveTo>
                  <a:cubicBezTo>
                    <a:pt x="13763" y="0"/>
                    <a:pt x="13641" y="130"/>
                    <a:pt x="13641" y="285"/>
                  </a:cubicBezTo>
                  <a:cubicBezTo>
                    <a:pt x="13641" y="439"/>
                    <a:pt x="13763" y="569"/>
                    <a:pt x="13926" y="569"/>
                  </a:cubicBezTo>
                  <a:lnTo>
                    <a:pt x="15446" y="569"/>
                  </a:lnTo>
                  <a:lnTo>
                    <a:pt x="15446" y="19649"/>
                  </a:lnTo>
                  <a:lnTo>
                    <a:pt x="577" y="19649"/>
                  </a:lnTo>
                  <a:lnTo>
                    <a:pt x="577" y="18121"/>
                  </a:lnTo>
                  <a:cubicBezTo>
                    <a:pt x="577" y="17966"/>
                    <a:pt x="447" y="17836"/>
                    <a:pt x="285" y="17836"/>
                  </a:cubicBezTo>
                  <a:cubicBezTo>
                    <a:pt x="130" y="17836"/>
                    <a:pt x="0" y="17966"/>
                    <a:pt x="0" y="18121"/>
                  </a:cubicBezTo>
                  <a:lnTo>
                    <a:pt x="0" y="19934"/>
                  </a:lnTo>
                  <a:cubicBezTo>
                    <a:pt x="0" y="20096"/>
                    <a:pt x="130" y="20226"/>
                    <a:pt x="285" y="20226"/>
                  </a:cubicBezTo>
                  <a:lnTo>
                    <a:pt x="15731" y="20226"/>
                  </a:lnTo>
                  <a:cubicBezTo>
                    <a:pt x="15885" y="20226"/>
                    <a:pt x="16015" y="20096"/>
                    <a:pt x="16015" y="19942"/>
                  </a:cubicBezTo>
                  <a:lnTo>
                    <a:pt x="16015" y="285"/>
                  </a:lnTo>
                  <a:cubicBezTo>
                    <a:pt x="16015" y="130"/>
                    <a:pt x="15893" y="0"/>
                    <a:pt x="15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6256175" y="736728"/>
              <a:ext cx="485905" cy="618048"/>
            </a:xfrm>
            <a:custGeom>
              <a:rect b="b" l="l" r="r" t="t"/>
              <a:pathLst>
                <a:path extrusionOk="0" h="19658" w="15455">
                  <a:moveTo>
                    <a:pt x="1" y="1"/>
                  </a:moveTo>
                  <a:lnTo>
                    <a:pt x="1" y="19658"/>
                  </a:lnTo>
                  <a:lnTo>
                    <a:pt x="9618" y="19658"/>
                  </a:lnTo>
                  <a:lnTo>
                    <a:pt x="15455" y="13821"/>
                  </a:lnTo>
                  <a:lnTo>
                    <a:pt x="154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6558525" y="1171217"/>
              <a:ext cx="183547" cy="183547"/>
            </a:xfrm>
            <a:custGeom>
              <a:rect b="b" l="l" r="r" t="t"/>
              <a:pathLst>
                <a:path extrusionOk="0" h="5838" w="5838">
                  <a:moveTo>
                    <a:pt x="1" y="1"/>
                  </a:moveTo>
                  <a:lnTo>
                    <a:pt x="1" y="583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6337728" y="891377"/>
              <a:ext cx="204486" cy="17921"/>
            </a:xfrm>
            <a:custGeom>
              <a:rect b="b" l="l" r="r" t="t"/>
              <a:pathLst>
                <a:path extrusionOk="0" h="570" w="6504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6219" y="569"/>
                  </a:lnTo>
                  <a:cubicBezTo>
                    <a:pt x="6374" y="569"/>
                    <a:pt x="6504" y="439"/>
                    <a:pt x="6504" y="285"/>
                  </a:cubicBezTo>
                  <a:cubicBezTo>
                    <a:pt x="6504" y="130"/>
                    <a:pt x="6374" y="0"/>
                    <a:pt x="6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6337728" y="992580"/>
              <a:ext cx="68759" cy="17921"/>
            </a:xfrm>
            <a:custGeom>
              <a:rect b="b" l="l" r="r" t="t"/>
              <a:pathLst>
                <a:path extrusionOk="0" h="570" w="2187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47"/>
                    <a:pt x="122" y="569"/>
                    <a:pt x="285" y="569"/>
                  </a:cubicBezTo>
                  <a:lnTo>
                    <a:pt x="1902" y="569"/>
                  </a:lnTo>
                  <a:cubicBezTo>
                    <a:pt x="2057" y="569"/>
                    <a:pt x="2187" y="447"/>
                    <a:pt x="2187" y="285"/>
                  </a:cubicBezTo>
                  <a:cubicBezTo>
                    <a:pt x="2187" y="130"/>
                    <a:pt x="2057" y="0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6443269" y="992580"/>
              <a:ext cx="69042" cy="17921"/>
            </a:xfrm>
            <a:custGeom>
              <a:rect b="b" l="l" r="r" t="t"/>
              <a:pathLst>
                <a:path extrusionOk="0" h="570" w="2196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85" y="569"/>
                  </a:cubicBezTo>
                  <a:lnTo>
                    <a:pt x="1903" y="569"/>
                  </a:lnTo>
                  <a:cubicBezTo>
                    <a:pt x="2065" y="569"/>
                    <a:pt x="2196" y="447"/>
                    <a:pt x="2196" y="285"/>
                  </a:cubicBezTo>
                  <a:cubicBezTo>
                    <a:pt x="2196" y="130"/>
                    <a:pt x="2065" y="0"/>
                    <a:pt x="1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6543969" y="992580"/>
              <a:ext cx="131419" cy="17921"/>
            </a:xfrm>
            <a:custGeom>
              <a:rect b="b" l="l" r="r" t="t"/>
              <a:pathLst>
                <a:path extrusionOk="0" h="570" w="4180">
                  <a:moveTo>
                    <a:pt x="285" y="0"/>
                  </a:moveTo>
                  <a:cubicBezTo>
                    <a:pt x="123" y="0"/>
                    <a:pt x="1" y="130"/>
                    <a:pt x="1" y="285"/>
                  </a:cubicBezTo>
                  <a:cubicBezTo>
                    <a:pt x="1" y="447"/>
                    <a:pt x="123" y="569"/>
                    <a:pt x="285" y="569"/>
                  </a:cubicBezTo>
                  <a:lnTo>
                    <a:pt x="3895" y="569"/>
                  </a:lnTo>
                  <a:cubicBezTo>
                    <a:pt x="4057" y="569"/>
                    <a:pt x="4179" y="447"/>
                    <a:pt x="4179" y="285"/>
                  </a:cubicBezTo>
                  <a:cubicBezTo>
                    <a:pt x="4179" y="130"/>
                    <a:pt x="4057" y="0"/>
                    <a:pt x="3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6337728" y="1094034"/>
              <a:ext cx="123465" cy="17921"/>
            </a:xfrm>
            <a:custGeom>
              <a:rect b="b" l="l" r="r" t="t"/>
              <a:pathLst>
                <a:path extrusionOk="0" h="570" w="3927">
                  <a:moveTo>
                    <a:pt x="285" y="1"/>
                  </a:moveTo>
                  <a:cubicBezTo>
                    <a:pt x="122" y="1"/>
                    <a:pt x="0" y="123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3642" y="570"/>
                  </a:lnTo>
                  <a:cubicBezTo>
                    <a:pt x="3805" y="570"/>
                    <a:pt x="3927" y="440"/>
                    <a:pt x="3927" y="285"/>
                  </a:cubicBezTo>
                  <a:cubicBezTo>
                    <a:pt x="3927" y="123"/>
                    <a:pt x="3805" y="1"/>
                    <a:pt x="3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6491057" y="1094034"/>
              <a:ext cx="184333" cy="17921"/>
            </a:xfrm>
            <a:custGeom>
              <a:rect b="b" l="l" r="r" t="t"/>
              <a:pathLst>
                <a:path extrusionOk="0" h="570" w="5863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23" y="570"/>
                    <a:pt x="285" y="570"/>
                  </a:cubicBezTo>
                  <a:lnTo>
                    <a:pt x="5578" y="570"/>
                  </a:lnTo>
                  <a:cubicBezTo>
                    <a:pt x="5740" y="570"/>
                    <a:pt x="5862" y="440"/>
                    <a:pt x="5862" y="285"/>
                  </a:cubicBezTo>
                  <a:cubicBezTo>
                    <a:pt x="5862" y="123"/>
                    <a:pt x="5740" y="1"/>
                    <a:pt x="5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6581287" y="891377"/>
              <a:ext cx="94100" cy="17921"/>
            </a:xfrm>
            <a:custGeom>
              <a:rect b="b" l="l" r="r" t="t"/>
              <a:pathLst>
                <a:path extrusionOk="0" h="570" w="2993">
                  <a:moveTo>
                    <a:pt x="285" y="0"/>
                  </a:moveTo>
                  <a:cubicBezTo>
                    <a:pt x="131" y="0"/>
                    <a:pt x="0" y="130"/>
                    <a:pt x="0" y="285"/>
                  </a:cubicBezTo>
                  <a:cubicBezTo>
                    <a:pt x="0" y="439"/>
                    <a:pt x="131" y="569"/>
                    <a:pt x="285" y="569"/>
                  </a:cubicBezTo>
                  <a:lnTo>
                    <a:pt x="2708" y="569"/>
                  </a:lnTo>
                  <a:cubicBezTo>
                    <a:pt x="2870" y="569"/>
                    <a:pt x="2992" y="439"/>
                    <a:pt x="2992" y="285"/>
                  </a:cubicBezTo>
                  <a:cubicBezTo>
                    <a:pt x="2992" y="130"/>
                    <a:pt x="2870" y="0"/>
                    <a:pt x="2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8"/>
          <p:cNvGrpSpPr/>
          <p:nvPr/>
        </p:nvGrpSpPr>
        <p:grpSpPr>
          <a:xfrm>
            <a:off x="712850" y="193138"/>
            <a:ext cx="7473725" cy="4320237"/>
            <a:chOff x="712850" y="193138"/>
            <a:chExt cx="7473725" cy="4320237"/>
          </a:xfrm>
        </p:grpSpPr>
        <p:grpSp>
          <p:nvGrpSpPr>
            <p:cNvPr id="198" name="Google Shape;198;p8"/>
            <p:cNvGrpSpPr/>
            <p:nvPr/>
          </p:nvGrpSpPr>
          <p:grpSpPr>
            <a:xfrm>
              <a:off x="712850" y="193138"/>
              <a:ext cx="262069" cy="70200"/>
              <a:chOff x="7931225" y="3954075"/>
              <a:chExt cx="262069" cy="70200"/>
            </a:xfrm>
          </p:grpSpPr>
          <p:sp>
            <p:nvSpPr>
              <p:cNvPr id="199" name="Google Shape;199;p8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8"/>
            <p:cNvGrpSpPr/>
            <p:nvPr/>
          </p:nvGrpSpPr>
          <p:grpSpPr>
            <a:xfrm flipH="1">
              <a:off x="7924506" y="4443175"/>
              <a:ext cx="262069" cy="70200"/>
              <a:chOff x="8156925" y="8057950"/>
              <a:chExt cx="262069" cy="70200"/>
            </a:xfrm>
          </p:grpSpPr>
          <p:sp>
            <p:nvSpPr>
              <p:cNvPr id="202" name="Google Shape;202;p8"/>
              <p:cNvSpPr/>
              <p:nvPr/>
            </p:nvSpPr>
            <p:spPr>
              <a:xfrm>
                <a:off x="8207955" y="8057950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56925" y="8108707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4" name="Google Shape;204;p8"/>
          <p:cNvGrpSpPr/>
          <p:nvPr/>
        </p:nvGrpSpPr>
        <p:grpSpPr>
          <a:xfrm>
            <a:off x="1841050" y="637738"/>
            <a:ext cx="5040055" cy="4327023"/>
            <a:chOff x="1841050" y="637738"/>
            <a:chExt cx="5040055" cy="4327023"/>
          </a:xfrm>
        </p:grpSpPr>
        <p:sp>
          <p:nvSpPr>
            <p:cNvPr id="205" name="Google Shape;205;p8"/>
            <p:cNvSpPr/>
            <p:nvPr/>
          </p:nvSpPr>
          <p:spPr>
            <a:xfrm>
              <a:off x="1841050" y="637738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443000" y="4899013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8"/>
          <p:cNvGrpSpPr/>
          <p:nvPr/>
        </p:nvGrpSpPr>
        <p:grpSpPr>
          <a:xfrm flipH="1">
            <a:off x="837564" y="4453750"/>
            <a:ext cx="694784" cy="460954"/>
            <a:chOff x="8100002" y="1449000"/>
            <a:chExt cx="694784" cy="460954"/>
          </a:xfrm>
        </p:grpSpPr>
        <p:sp>
          <p:nvSpPr>
            <p:cNvPr id="208" name="Google Shape;208;p8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8"/>
          <p:cNvGrpSpPr/>
          <p:nvPr/>
        </p:nvGrpSpPr>
        <p:grpSpPr>
          <a:xfrm>
            <a:off x="7946593" y="341390"/>
            <a:ext cx="518063" cy="551051"/>
            <a:chOff x="-310500" y="351000"/>
            <a:chExt cx="564770" cy="600732"/>
          </a:xfrm>
        </p:grpSpPr>
        <p:sp>
          <p:nvSpPr>
            <p:cNvPr id="215" name="Google Shape;215;p8"/>
            <p:cNvSpPr/>
            <p:nvPr/>
          </p:nvSpPr>
          <p:spPr>
            <a:xfrm>
              <a:off x="-310500" y="351000"/>
              <a:ext cx="564770" cy="600732"/>
            </a:xfrm>
            <a:custGeom>
              <a:rect b="b" l="l" r="r" t="t"/>
              <a:pathLst>
                <a:path extrusionOk="0" h="19536" w="18365">
                  <a:moveTo>
                    <a:pt x="16194" y="578"/>
                  </a:moveTo>
                  <a:cubicBezTo>
                    <a:pt x="17081" y="578"/>
                    <a:pt x="17796" y="1293"/>
                    <a:pt x="17796" y="2179"/>
                  </a:cubicBezTo>
                  <a:lnTo>
                    <a:pt x="17796" y="17365"/>
                  </a:lnTo>
                  <a:cubicBezTo>
                    <a:pt x="17796" y="18243"/>
                    <a:pt x="17081" y="18967"/>
                    <a:pt x="16194" y="18967"/>
                  </a:cubicBezTo>
                  <a:lnTo>
                    <a:pt x="2171" y="18967"/>
                  </a:lnTo>
                  <a:cubicBezTo>
                    <a:pt x="1293" y="18967"/>
                    <a:pt x="570" y="18243"/>
                    <a:pt x="570" y="17365"/>
                  </a:cubicBezTo>
                  <a:lnTo>
                    <a:pt x="570" y="2179"/>
                  </a:lnTo>
                  <a:cubicBezTo>
                    <a:pt x="570" y="1293"/>
                    <a:pt x="1293" y="578"/>
                    <a:pt x="2171" y="578"/>
                  </a:cubicBezTo>
                  <a:close/>
                  <a:moveTo>
                    <a:pt x="2171" y="1"/>
                  </a:moveTo>
                  <a:cubicBezTo>
                    <a:pt x="976" y="1"/>
                    <a:pt x="1" y="976"/>
                    <a:pt x="1" y="2171"/>
                  </a:cubicBezTo>
                  <a:lnTo>
                    <a:pt x="1" y="17357"/>
                  </a:lnTo>
                  <a:cubicBezTo>
                    <a:pt x="1" y="18560"/>
                    <a:pt x="976" y="19536"/>
                    <a:pt x="2171" y="19536"/>
                  </a:cubicBezTo>
                  <a:lnTo>
                    <a:pt x="16194" y="19536"/>
                  </a:lnTo>
                  <a:cubicBezTo>
                    <a:pt x="17389" y="19536"/>
                    <a:pt x="18365" y="18560"/>
                    <a:pt x="18365" y="17357"/>
                  </a:cubicBezTo>
                  <a:lnTo>
                    <a:pt x="18365" y="2171"/>
                  </a:lnTo>
                  <a:cubicBezTo>
                    <a:pt x="18365" y="976"/>
                    <a:pt x="17389" y="1"/>
                    <a:pt x="16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-225257" y="619486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-99760" y="619486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25982" y="619486"/>
              <a:ext cx="143276" cy="267771"/>
            </a:xfrm>
            <a:custGeom>
              <a:rect b="b" l="l" r="r" t="t"/>
              <a:pathLst>
                <a:path extrusionOk="0" h="8708" w="4659">
                  <a:moveTo>
                    <a:pt x="4090" y="570"/>
                  </a:moveTo>
                  <a:lnTo>
                    <a:pt x="4090" y="8130"/>
                  </a:lnTo>
                  <a:lnTo>
                    <a:pt x="570" y="8130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8423"/>
                  </a:lnTo>
                  <a:cubicBezTo>
                    <a:pt x="1" y="8577"/>
                    <a:pt x="131" y="8707"/>
                    <a:pt x="285" y="8707"/>
                  </a:cubicBezTo>
                  <a:lnTo>
                    <a:pt x="4374" y="8707"/>
                  </a:lnTo>
                  <a:cubicBezTo>
                    <a:pt x="4529" y="8707"/>
                    <a:pt x="4659" y="8577"/>
                    <a:pt x="4659" y="8423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-225257" y="745227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-99760" y="745227"/>
              <a:ext cx="143276" cy="143264"/>
            </a:xfrm>
            <a:custGeom>
              <a:rect b="b" l="l" r="r" t="t"/>
              <a:pathLst>
                <a:path extrusionOk="0" h="4659" w="4659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216493" y="420743"/>
              <a:ext cx="377026" cy="147016"/>
            </a:xfrm>
            <a:custGeom>
              <a:rect b="b" l="l" r="r" t="t"/>
              <a:pathLst>
                <a:path extrusionOk="0" h="4781" w="12260">
                  <a:moveTo>
                    <a:pt x="0" y="1"/>
                  </a:moveTo>
                  <a:lnTo>
                    <a:pt x="0" y="4781"/>
                  </a:lnTo>
                  <a:lnTo>
                    <a:pt x="12259" y="4781"/>
                  </a:lnTo>
                  <a:lnTo>
                    <a:pt x="12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185003" y="682249"/>
              <a:ext cx="59537" cy="17773"/>
            </a:xfrm>
            <a:custGeom>
              <a:rect b="b" l="l" r="r" t="t"/>
              <a:pathLst>
                <a:path extrusionOk="0" h="578" w="1936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77"/>
                    <a:pt x="285" y="577"/>
                  </a:cubicBezTo>
                  <a:lnTo>
                    <a:pt x="1651" y="577"/>
                  </a:lnTo>
                  <a:cubicBezTo>
                    <a:pt x="1813" y="577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185003" y="807989"/>
              <a:ext cx="59537" cy="17527"/>
            </a:xfrm>
            <a:custGeom>
              <a:rect b="b" l="l" r="r" t="t"/>
              <a:pathLst>
                <a:path extrusionOk="0" h="570" w="1936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651" y="569"/>
                  </a:lnTo>
                  <a:cubicBezTo>
                    <a:pt x="1813" y="569"/>
                    <a:pt x="1935" y="439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57754" y="807989"/>
              <a:ext cx="59537" cy="17527"/>
            </a:xfrm>
            <a:custGeom>
              <a:rect b="b" l="l" r="r" t="t"/>
              <a:pathLst>
                <a:path extrusionOk="0" h="570" w="1936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1651" y="569"/>
                  </a:lnTo>
                  <a:cubicBezTo>
                    <a:pt x="1805" y="569"/>
                    <a:pt x="1935" y="439"/>
                    <a:pt x="1935" y="285"/>
                  </a:cubicBezTo>
                  <a:cubicBezTo>
                    <a:pt x="1935" y="130"/>
                    <a:pt x="1805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67005" y="720749"/>
              <a:ext cx="59506" cy="17527"/>
            </a:xfrm>
            <a:custGeom>
              <a:rect b="b" l="l" r="r" t="t"/>
              <a:pathLst>
                <a:path extrusionOk="0" h="570" w="1935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69"/>
                    <a:pt x="285" y="569"/>
                  </a:cubicBezTo>
                  <a:lnTo>
                    <a:pt x="1650" y="569"/>
                  </a:lnTo>
                  <a:cubicBezTo>
                    <a:pt x="1813" y="569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67005" y="768721"/>
              <a:ext cx="59506" cy="17527"/>
            </a:xfrm>
            <a:custGeom>
              <a:rect b="b" l="l" r="r" t="t"/>
              <a:pathLst>
                <a:path extrusionOk="0" h="570" w="1935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1650" y="570"/>
                  </a:lnTo>
                  <a:cubicBezTo>
                    <a:pt x="1813" y="570"/>
                    <a:pt x="1935" y="448"/>
                    <a:pt x="1935" y="285"/>
                  </a:cubicBezTo>
                  <a:cubicBezTo>
                    <a:pt x="1935" y="131"/>
                    <a:pt x="1813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-164000" y="786987"/>
              <a:ext cx="17775" cy="59532"/>
            </a:xfrm>
            <a:custGeom>
              <a:rect b="b" l="l" r="r" t="t"/>
              <a:pathLst>
                <a:path extrusionOk="0" h="1936" w="578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lnTo>
                    <a:pt x="0" y="1651"/>
                  </a:lnTo>
                  <a:cubicBezTo>
                    <a:pt x="0" y="1805"/>
                    <a:pt x="130" y="1935"/>
                    <a:pt x="285" y="1935"/>
                  </a:cubicBezTo>
                  <a:cubicBezTo>
                    <a:pt x="448" y="1935"/>
                    <a:pt x="578" y="1805"/>
                    <a:pt x="578" y="1651"/>
                  </a:cubicBezTo>
                  <a:lnTo>
                    <a:pt x="578" y="285"/>
                  </a:lnTo>
                  <a:cubicBezTo>
                    <a:pt x="578" y="130"/>
                    <a:pt x="448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-52496" y="667365"/>
              <a:ext cx="49019" cy="47386"/>
            </a:xfrm>
            <a:custGeom>
              <a:rect b="b" l="l" r="r" t="t"/>
              <a:pathLst>
                <a:path extrusionOk="0" h="1541" w="1594">
                  <a:moveTo>
                    <a:pt x="309" y="0"/>
                  </a:moveTo>
                  <a:cubicBezTo>
                    <a:pt x="236" y="0"/>
                    <a:pt x="163" y="29"/>
                    <a:pt x="106" y="86"/>
                  </a:cubicBezTo>
                  <a:cubicBezTo>
                    <a:pt x="0" y="200"/>
                    <a:pt x="0" y="378"/>
                    <a:pt x="106" y="492"/>
                  </a:cubicBezTo>
                  <a:lnTo>
                    <a:pt x="1073" y="1460"/>
                  </a:lnTo>
                  <a:cubicBezTo>
                    <a:pt x="1130" y="1517"/>
                    <a:pt x="1203" y="1541"/>
                    <a:pt x="1276" y="1541"/>
                  </a:cubicBezTo>
                  <a:cubicBezTo>
                    <a:pt x="1350" y="1541"/>
                    <a:pt x="1423" y="1517"/>
                    <a:pt x="1480" y="1460"/>
                  </a:cubicBezTo>
                  <a:cubicBezTo>
                    <a:pt x="1594" y="1346"/>
                    <a:pt x="1594" y="1167"/>
                    <a:pt x="1480" y="1053"/>
                  </a:cubicBezTo>
                  <a:lnTo>
                    <a:pt x="512" y="86"/>
                  </a:lnTo>
                  <a:cubicBezTo>
                    <a:pt x="455" y="29"/>
                    <a:pt x="382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-52496" y="667365"/>
              <a:ext cx="49019" cy="47386"/>
            </a:xfrm>
            <a:custGeom>
              <a:rect b="b" l="l" r="r" t="t"/>
              <a:pathLst>
                <a:path extrusionOk="0" h="1541" w="1594">
                  <a:moveTo>
                    <a:pt x="1276" y="0"/>
                  </a:moveTo>
                  <a:cubicBezTo>
                    <a:pt x="1203" y="0"/>
                    <a:pt x="1130" y="29"/>
                    <a:pt x="1073" y="86"/>
                  </a:cubicBezTo>
                  <a:lnTo>
                    <a:pt x="114" y="1053"/>
                  </a:lnTo>
                  <a:cubicBezTo>
                    <a:pt x="0" y="1167"/>
                    <a:pt x="0" y="1346"/>
                    <a:pt x="114" y="1460"/>
                  </a:cubicBezTo>
                  <a:cubicBezTo>
                    <a:pt x="163" y="1517"/>
                    <a:pt x="236" y="1541"/>
                    <a:pt x="309" y="1541"/>
                  </a:cubicBezTo>
                  <a:cubicBezTo>
                    <a:pt x="382" y="1541"/>
                    <a:pt x="455" y="1517"/>
                    <a:pt x="512" y="1460"/>
                  </a:cubicBezTo>
                  <a:lnTo>
                    <a:pt x="1480" y="492"/>
                  </a:lnTo>
                  <a:cubicBezTo>
                    <a:pt x="1594" y="378"/>
                    <a:pt x="1594" y="200"/>
                    <a:pt x="1480" y="86"/>
                  </a:cubicBezTo>
                  <a:cubicBezTo>
                    <a:pt x="1423" y="29"/>
                    <a:pt x="135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-39272" y="777485"/>
              <a:ext cx="22296" cy="22263"/>
            </a:xfrm>
            <a:custGeom>
              <a:rect b="b" l="l" r="r" t="t"/>
              <a:pathLst>
                <a:path extrusionOk="0" h="724" w="725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-39272" y="835481"/>
              <a:ext cx="22296" cy="22263"/>
            </a:xfrm>
            <a:custGeom>
              <a:rect b="b" l="l" r="r" t="t"/>
              <a:pathLst>
                <a:path extrusionOk="0" h="724" w="725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8"/>
          <p:cNvGrpSpPr/>
          <p:nvPr/>
        </p:nvGrpSpPr>
        <p:grpSpPr>
          <a:xfrm>
            <a:off x="580875" y="193150"/>
            <a:ext cx="6922140" cy="1830725"/>
            <a:chOff x="580875" y="193150"/>
            <a:chExt cx="6922140" cy="1830725"/>
          </a:xfrm>
        </p:grpSpPr>
        <p:grpSp>
          <p:nvGrpSpPr>
            <p:cNvPr id="233" name="Google Shape;233;p8"/>
            <p:cNvGrpSpPr/>
            <p:nvPr/>
          </p:nvGrpSpPr>
          <p:grpSpPr>
            <a:xfrm>
              <a:off x="580875" y="1743561"/>
              <a:ext cx="286175" cy="280315"/>
              <a:chOff x="4428913" y="967436"/>
              <a:chExt cx="286175" cy="280315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rect b="b" l="l" r="r" t="t"/>
                <a:pathLst>
                  <a:path extrusionOk="0" h="7606" w="835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rect b="b" l="l" r="r" t="t"/>
                <a:pathLst>
                  <a:path extrusionOk="0" h="675" w="676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rect b="b" l="l" r="r" t="t"/>
                <a:pathLst>
                  <a:path extrusionOk="0" h="4171" w="635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p8"/>
            <p:cNvGrpSpPr/>
            <p:nvPr/>
          </p:nvGrpSpPr>
          <p:grpSpPr>
            <a:xfrm>
              <a:off x="7216838" y="193150"/>
              <a:ext cx="286177" cy="286142"/>
              <a:chOff x="6154325" y="4381100"/>
              <a:chExt cx="286177" cy="286142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rect b="b" l="l" r="r" t="t"/>
                <a:pathLst>
                  <a:path extrusionOk="0" h="570" w="4895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rect b="b" l="l" r="r" t="t"/>
                <a:pathLst>
                  <a:path extrusionOk="0" h="4887" w="57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rect b="b" l="l" r="r" t="t"/>
                <a:pathLst>
                  <a:path extrusionOk="0" h="8179" w="818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/>
          <p:nvPr>
            <p:ph type="title"/>
          </p:nvPr>
        </p:nvSpPr>
        <p:spPr>
          <a:xfrm>
            <a:off x="840575" y="1300425"/>
            <a:ext cx="5986500" cy="11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9"/>
          <p:cNvSpPr txBox="1"/>
          <p:nvPr>
            <p:ph idx="1" type="subTitle"/>
          </p:nvPr>
        </p:nvSpPr>
        <p:spPr>
          <a:xfrm>
            <a:off x="840706" y="2446950"/>
            <a:ext cx="5986500" cy="14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9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9"/>
          <p:cNvGrpSpPr/>
          <p:nvPr/>
        </p:nvGrpSpPr>
        <p:grpSpPr>
          <a:xfrm>
            <a:off x="260588" y="3962673"/>
            <a:ext cx="286175" cy="280315"/>
            <a:chOff x="4428913" y="967436"/>
            <a:chExt cx="286175" cy="280315"/>
          </a:xfrm>
        </p:grpSpPr>
        <p:sp>
          <p:nvSpPr>
            <p:cNvPr id="247" name="Google Shape;247;p9"/>
            <p:cNvSpPr/>
            <p:nvPr/>
          </p:nvSpPr>
          <p:spPr>
            <a:xfrm>
              <a:off x="4428913" y="977100"/>
              <a:ext cx="286175" cy="260677"/>
            </a:xfrm>
            <a:custGeom>
              <a:rect b="b" l="l" r="r" t="t"/>
              <a:pathLst>
                <a:path extrusionOk="0" h="7606" w="835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431963" y="967436"/>
              <a:ext cx="280349" cy="280315"/>
            </a:xfrm>
            <a:custGeom>
              <a:rect b="b" l="l" r="r" t="t"/>
              <a:pathLst>
                <a:path extrusionOk="0" h="8179" w="818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4560416" y="1176669"/>
              <a:ext cx="23168" cy="23134"/>
            </a:xfrm>
            <a:custGeom>
              <a:rect b="b" l="l" r="r" t="t"/>
              <a:pathLst>
                <a:path extrusionOk="0" h="675" w="676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561273" y="1015074"/>
              <a:ext cx="21763" cy="142951"/>
            </a:xfrm>
            <a:custGeom>
              <a:rect b="b" l="l" r="r" t="t"/>
              <a:pathLst>
                <a:path extrusionOk="0" h="4171" w="635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9"/>
          <p:cNvSpPr/>
          <p:nvPr/>
        </p:nvSpPr>
        <p:spPr>
          <a:xfrm>
            <a:off x="8046888" y="4918325"/>
            <a:ext cx="153675" cy="146150"/>
          </a:xfrm>
          <a:custGeom>
            <a:rect b="b" l="l" r="r" t="t"/>
            <a:pathLst>
              <a:path extrusionOk="0" h="5846" w="6147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Relationship Id="rId8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3.jpg"/><Relationship Id="rId7" Type="http://schemas.openxmlformats.org/officeDocument/2006/relationships/image" Target="../media/image6.png"/><Relationship Id="rId8" Type="http://schemas.openxmlformats.org/officeDocument/2006/relationships/image" Target="../media/image15.png"/><Relationship Id="rId11" Type="http://schemas.openxmlformats.org/officeDocument/2006/relationships/image" Target="../media/image1.png"/><Relationship Id="rId10" Type="http://schemas.openxmlformats.org/officeDocument/2006/relationships/image" Target="../media/image9.png"/><Relationship Id="rId13" Type="http://schemas.openxmlformats.org/officeDocument/2006/relationships/image" Target="../media/image4.png"/><Relationship Id="rId12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7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/>
          <p:nvPr>
            <p:ph type="ctrTitle"/>
          </p:nvPr>
        </p:nvSpPr>
        <p:spPr>
          <a:xfrm>
            <a:off x="1742775" y="1145675"/>
            <a:ext cx="5348100" cy="12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2"/>
                </a:solidFill>
              </a:rPr>
              <a:t>스마트팩토리 MES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2"/>
                </a:solidFill>
              </a:rPr>
              <a:t>웹 솔루션 프로젝트</a:t>
            </a:r>
            <a:endParaRPr sz="6200">
              <a:solidFill>
                <a:schemeClr val="lt2"/>
              </a:solidFill>
            </a:endParaRPr>
          </a:p>
        </p:txBody>
      </p:sp>
      <p:grpSp>
        <p:nvGrpSpPr>
          <p:cNvPr id="728" name="Google Shape;728;p26"/>
          <p:cNvGrpSpPr/>
          <p:nvPr/>
        </p:nvGrpSpPr>
        <p:grpSpPr>
          <a:xfrm>
            <a:off x="712850" y="3052421"/>
            <a:ext cx="1455500" cy="1661197"/>
            <a:chOff x="1129575" y="3177171"/>
            <a:chExt cx="1455500" cy="1661197"/>
          </a:xfrm>
        </p:grpSpPr>
        <p:grpSp>
          <p:nvGrpSpPr>
            <p:cNvPr id="729" name="Google Shape;729;p26"/>
            <p:cNvGrpSpPr/>
            <p:nvPr/>
          </p:nvGrpSpPr>
          <p:grpSpPr>
            <a:xfrm>
              <a:off x="1291165" y="3177171"/>
              <a:ext cx="1178118" cy="1623992"/>
              <a:chOff x="1186970" y="3177051"/>
              <a:chExt cx="1282235" cy="1767515"/>
            </a:xfrm>
          </p:grpSpPr>
          <p:sp>
            <p:nvSpPr>
              <p:cNvPr id="730" name="Google Shape;730;p26"/>
              <p:cNvSpPr/>
              <p:nvPr/>
            </p:nvSpPr>
            <p:spPr>
              <a:xfrm>
                <a:off x="1284088" y="4193078"/>
                <a:ext cx="1165755" cy="740713"/>
              </a:xfrm>
              <a:custGeom>
                <a:rect b="b" l="l" r="r" t="t"/>
                <a:pathLst>
                  <a:path extrusionOk="0" h="19593" w="30836">
                    <a:moveTo>
                      <a:pt x="11552" y="1"/>
                    </a:moveTo>
                    <a:cubicBezTo>
                      <a:pt x="5195" y="1"/>
                      <a:pt x="0" y="5203"/>
                      <a:pt x="0" y="11553"/>
                    </a:cubicBezTo>
                    <a:lnTo>
                      <a:pt x="0" y="19593"/>
                    </a:lnTo>
                    <a:lnTo>
                      <a:pt x="30835" y="19593"/>
                    </a:lnTo>
                    <a:lnTo>
                      <a:pt x="30835" y="11553"/>
                    </a:lnTo>
                    <a:cubicBezTo>
                      <a:pt x="30835" y="5203"/>
                      <a:pt x="25641" y="1"/>
                      <a:pt x="192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6"/>
              <p:cNvSpPr/>
              <p:nvPr/>
            </p:nvSpPr>
            <p:spPr>
              <a:xfrm>
                <a:off x="1281939" y="4182341"/>
                <a:ext cx="1187266" cy="762224"/>
              </a:xfrm>
              <a:custGeom>
                <a:rect b="b" l="l" r="r" t="t"/>
                <a:pathLst>
                  <a:path extrusionOk="0" h="20162" w="31405">
                    <a:moveTo>
                      <a:pt x="19568" y="569"/>
                    </a:moveTo>
                    <a:cubicBezTo>
                      <a:pt x="25779" y="569"/>
                      <a:pt x="30836" y="5626"/>
                      <a:pt x="30836" y="11837"/>
                    </a:cubicBezTo>
                    <a:lnTo>
                      <a:pt x="30836" y="19592"/>
                    </a:lnTo>
                    <a:lnTo>
                      <a:pt x="570" y="19592"/>
                    </a:lnTo>
                    <a:lnTo>
                      <a:pt x="570" y="19584"/>
                    </a:lnTo>
                    <a:lnTo>
                      <a:pt x="570" y="11837"/>
                    </a:lnTo>
                    <a:cubicBezTo>
                      <a:pt x="570" y="5626"/>
                      <a:pt x="5626" y="569"/>
                      <a:pt x="11837" y="569"/>
                    </a:cubicBezTo>
                    <a:close/>
                    <a:moveTo>
                      <a:pt x="11837" y="0"/>
                    </a:moveTo>
                    <a:cubicBezTo>
                      <a:pt x="5309" y="0"/>
                      <a:pt x="1" y="5309"/>
                      <a:pt x="1" y="11837"/>
                    </a:cubicBezTo>
                    <a:lnTo>
                      <a:pt x="1" y="20161"/>
                    </a:lnTo>
                    <a:lnTo>
                      <a:pt x="31405" y="20161"/>
                    </a:lnTo>
                    <a:lnTo>
                      <a:pt x="31405" y="11837"/>
                    </a:lnTo>
                    <a:cubicBezTo>
                      <a:pt x="31405" y="5309"/>
                      <a:pt x="26096" y="0"/>
                      <a:pt x="19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6"/>
              <p:cNvSpPr/>
              <p:nvPr/>
            </p:nvSpPr>
            <p:spPr>
              <a:xfrm>
                <a:off x="1696530" y="4473056"/>
                <a:ext cx="341152" cy="340888"/>
              </a:xfrm>
              <a:custGeom>
                <a:rect b="b" l="l" r="r" t="t"/>
                <a:pathLst>
                  <a:path extrusionOk="0" h="9017" w="9024">
                    <a:moveTo>
                      <a:pt x="4512" y="1"/>
                    </a:moveTo>
                    <a:lnTo>
                      <a:pt x="0" y="4512"/>
                    </a:lnTo>
                    <a:lnTo>
                      <a:pt x="4512" y="9016"/>
                    </a:lnTo>
                    <a:lnTo>
                      <a:pt x="9024" y="4512"/>
                    </a:lnTo>
                    <a:lnTo>
                      <a:pt x="45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6"/>
              <p:cNvSpPr/>
              <p:nvPr/>
            </p:nvSpPr>
            <p:spPr>
              <a:xfrm>
                <a:off x="1526569" y="4462130"/>
                <a:ext cx="362701" cy="362550"/>
              </a:xfrm>
              <a:custGeom>
                <a:rect b="b" l="l" r="r" t="t"/>
                <a:pathLst>
                  <a:path extrusionOk="0" h="9590" w="9594">
                    <a:moveTo>
                      <a:pt x="4797" y="696"/>
                    </a:moveTo>
                    <a:lnTo>
                      <a:pt x="8903" y="4793"/>
                    </a:lnTo>
                    <a:lnTo>
                      <a:pt x="4797" y="8907"/>
                    </a:lnTo>
                    <a:lnTo>
                      <a:pt x="692" y="4793"/>
                    </a:lnTo>
                    <a:lnTo>
                      <a:pt x="4797" y="696"/>
                    </a:lnTo>
                    <a:close/>
                    <a:moveTo>
                      <a:pt x="4797" y="1"/>
                    </a:moveTo>
                    <a:cubicBezTo>
                      <a:pt x="4724" y="1"/>
                      <a:pt x="4651" y="29"/>
                      <a:pt x="4594" y="86"/>
                    </a:cubicBezTo>
                    <a:lnTo>
                      <a:pt x="82" y="4598"/>
                    </a:lnTo>
                    <a:cubicBezTo>
                      <a:pt x="33" y="4647"/>
                      <a:pt x="1" y="4720"/>
                      <a:pt x="1" y="4793"/>
                    </a:cubicBezTo>
                    <a:cubicBezTo>
                      <a:pt x="1" y="4875"/>
                      <a:pt x="33" y="4948"/>
                      <a:pt x="82" y="4996"/>
                    </a:cubicBezTo>
                    <a:lnTo>
                      <a:pt x="4594" y="9508"/>
                    </a:lnTo>
                    <a:cubicBezTo>
                      <a:pt x="4651" y="9565"/>
                      <a:pt x="4724" y="9590"/>
                      <a:pt x="4797" y="9590"/>
                    </a:cubicBezTo>
                    <a:cubicBezTo>
                      <a:pt x="4870" y="9590"/>
                      <a:pt x="4944" y="9565"/>
                      <a:pt x="5000" y="9508"/>
                    </a:cubicBezTo>
                    <a:lnTo>
                      <a:pt x="9504" y="4996"/>
                    </a:lnTo>
                    <a:cubicBezTo>
                      <a:pt x="9561" y="4948"/>
                      <a:pt x="9594" y="4875"/>
                      <a:pt x="9594" y="4793"/>
                    </a:cubicBezTo>
                    <a:cubicBezTo>
                      <a:pt x="9594" y="4720"/>
                      <a:pt x="9561" y="4647"/>
                      <a:pt x="9504" y="4598"/>
                    </a:cubicBezTo>
                    <a:lnTo>
                      <a:pt x="5000" y="86"/>
                    </a:lnTo>
                    <a:cubicBezTo>
                      <a:pt x="4944" y="29"/>
                      <a:pt x="4870" y="1"/>
                      <a:pt x="4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6"/>
              <p:cNvSpPr/>
              <p:nvPr/>
            </p:nvSpPr>
            <p:spPr>
              <a:xfrm>
                <a:off x="1861248" y="4462395"/>
                <a:ext cx="363608" cy="362285"/>
              </a:xfrm>
              <a:custGeom>
                <a:rect b="b" l="l" r="r" t="t"/>
                <a:pathLst>
                  <a:path extrusionOk="0" h="9583" w="9618">
                    <a:moveTo>
                      <a:pt x="4822" y="689"/>
                    </a:moveTo>
                    <a:lnTo>
                      <a:pt x="8927" y="4786"/>
                    </a:lnTo>
                    <a:lnTo>
                      <a:pt x="4822" y="8900"/>
                    </a:lnTo>
                    <a:lnTo>
                      <a:pt x="724" y="4786"/>
                    </a:lnTo>
                    <a:lnTo>
                      <a:pt x="4822" y="689"/>
                    </a:lnTo>
                    <a:close/>
                    <a:moveTo>
                      <a:pt x="4826" y="0"/>
                    </a:moveTo>
                    <a:cubicBezTo>
                      <a:pt x="4752" y="0"/>
                      <a:pt x="4679" y="26"/>
                      <a:pt x="4626" y="79"/>
                    </a:cubicBezTo>
                    <a:lnTo>
                      <a:pt x="115" y="4591"/>
                    </a:lnTo>
                    <a:cubicBezTo>
                      <a:pt x="1" y="4697"/>
                      <a:pt x="1" y="4884"/>
                      <a:pt x="115" y="4989"/>
                    </a:cubicBezTo>
                    <a:lnTo>
                      <a:pt x="4626" y="9501"/>
                    </a:lnTo>
                    <a:cubicBezTo>
                      <a:pt x="4675" y="9558"/>
                      <a:pt x="4748" y="9583"/>
                      <a:pt x="4830" y="9583"/>
                    </a:cubicBezTo>
                    <a:cubicBezTo>
                      <a:pt x="4903" y="9583"/>
                      <a:pt x="4976" y="9558"/>
                      <a:pt x="5025" y="9501"/>
                    </a:cubicBezTo>
                    <a:lnTo>
                      <a:pt x="9537" y="4989"/>
                    </a:lnTo>
                    <a:cubicBezTo>
                      <a:pt x="9594" y="4941"/>
                      <a:pt x="9618" y="4868"/>
                      <a:pt x="9618" y="4786"/>
                    </a:cubicBezTo>
                    <a:cubicBezTo>
                      <a:pt x="9618" y="4713"/>
                      <a:pt x="9594" y="4640"/>
                      <a:pt x="9537" y="4591"/>
                    </a:cubicBezTo>
                    <a:lnTo>
                      <a:pt x="5025" y="79"/>
                    </a:lnTo>
                    <a:cubicBezTo>
                      <a:pt x="4972" y="26"/>
                      <a:pt x="4899" y="0"/>
                      <a:pt x="4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6"/>
              <p:cNvSpPr/>
              <p:nvPr/>
            </p:nvSpPr>
            <p:spPr>
              <a:xfrm>
                <a:off x="1691017" y="4182341"/>
                <a:ext cx="368826" cy="195187"/>
              </a:xfrm>
              <a:custGeom>
                <a:rect b="b" l="l" r="r" t="t"/>
                <a:pathLst>
                  <a:path extrusionOk="0" h="5163" w="9756">
                    <a:moveTo>
                      <a:pt x="293" y="0"/>
                    </a:moveTo>
                    <a:cubicBezTo>
                      <a:pt x="130" y="0"/>
                      <a:pt x="0" y="130"/>
                      <a:pt x="0" y="285"/>
                    </a:cubicBezTo>
                    <a:cubicBezTo>
                      <a:pt x="0" y="2974"/>
                      <a:pt x="2193" y="5160"/>
                      <a:pt x="4882" y="5162"/>
                    </a:cubicBezTo>
                    <a:lnTo>
                      <a:pt x="4882" y="5162"/>
                    </a:lnTo>
                    <a:cubicBezTo>
                      <a:pt x="7571" y="5160"/>
                      <a:pt x="9755" y="2974"/>
                      <a:pt x="9755" y="285"/>
                    </a:cubicBezTo>
                    <a:cubicBezTo>
                      <a:pt x="9755" y="130"/>
                      <a:pt x="9634" y="0"/>
                      <a:pt x="9471" y="0"/>
                    </a:cubicBezTo>
                    <a:cubicBezTo>
                      <a:pt x="9316" y="0"/>
                      <a:pt x="9186" y="130"/>
                      <a:pt x="9186" y="285"/>
                    </a:cubicBezTo>
                    <a:cubicBezTo>
                      <a:pt x="9186" y="2658"/>
                      <a:pt x="7260" y="4593"/>
                      <a:pt x="4878" y="4593"/>
                    </a:cubicBezTo>
                    <a:cubicBezTo>
                      <a:pt x="2504" y="4593"/>
                      <a:pt x="577" y="2658"/>
                      <a:pt x="577" y="285"/>
                    </a:cubicBezTo>
                    <a:cubicBezTo>
                      <a:pt x="577" y="130"/>
                      <a:pt x="447" y="0"/>
                      <a:pt x="293" y="0"/>
                    </a:cubicBezTo>
                    <a:close/>
                    <a:moveTo>
                      <a:pt x="4882" y="5162"/>
                    </a:moveTo>
                    <a:lnTo>
                      <a:pt x="4882" y="5162"/>
                    </a:lnTo>
                    <a:cubicBezTo>
                      <a:pt x="4881" y="5162"/>
                      <a:pt x="4879" y="5162"/>
                      <a:pt x="4878" y="5162"/>
                    </a:cubicBezTo>
                    <a:lnTo>
                      <a:pt x="4886" y="5162"/>
                    </a:lnTo>
                    <a:cubicBezTo>
                      <a:pt x="4885" y="5162"/>
                      <a:pt x="4883" y="5162"/>
                      <a:pt x="4882" y="51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6"/>
              <p:cNvSpPr/>
              <p:nvPr/>
            </p:nvSpPr>
            <p:spPr>
              <a:xfrm>
                <a:off x="1757055" y="4025265"/>
                <a:ext cx="219798" cy="271137"/>
              </a:xfrm>
              <a:custGeom>
                <a:rect b="b" l="l" r="r" t="t"/>
                <a:pathLst>
                  <a:path extrusionOk="0" h="7172" w="5814">
                    <a:moveTo>
                      <a:pt x="1033" y="1"/>
                    </a:moveTo>
                    <a:cubicBezTo>
                      <a:pt x="464" y="1"/>
                      <a:pt x="1" y="456"/>
                      <a:pt x="1" y="1033"/>
                    </a:cubicBezTo>
                    <a:lnTo>
                      <a:pt x="1" y="6139"/>
                    </a:lnTo>
                    <a:cubicBezTo>
                      <a:pt x="1" y="6716"/>
                      <a:pt x="464" y="7171"/>
                      <a:pt x="1033" y="7171"/>
                    </a:cubicBezTo>
                    <a:lnTo>
                      <a:pt x="4781" y="7171"/>
                    </a:lnTo>
                    <a:cubicBezTo>
                      <a:pt x="5350" y="7171"/>
                      <a:pt x="5813" y="6716"/>
                      <a:pt x="5813" y="6139"/>
                    </a:cubicBezTo>
                    <a:lnTo>
                      <a:pt x="5813" y="1033"/>
                    </a:lnTo>
                    <a:cubicBezTo>
                      <a:pt x="5813" y="456"/>
                      <a:pt x="5350" y="1"/>
                      <a:pt x="4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6"/>
              <p:cNvSpPr/>
              <p:nvPr/>
            </p:nvSpPr>
            <p:spPr>
              <a:xfrm>
                <a:off x="1754943" y="4014528"/>
                <a:ext cx="241272" cy="292913"/>
              </a:xfrm>
              <a:custGeom>
                <a:rect b="b" l="l" r="r" t="t"/>
                <a:pathLst>
                  <a:path extrusionOk="0" h="7748" w="6382">
                    <a:moveTo>
                      <a:pt x="3195" y="569"/>
                    </a:moveTo>
                    <a:cubicBezTo>
                      <a:pt x="4634" y="569"/>
                      <a:pt x="5813" y="1740"/>
                      <a:pt x="5813" y="3187"/>
                    </a:cubicBezTo>
                    <a:lnTo>
                      <a:pt x="5813" y="4553"/>
                    </a:lnTo>
                    <a:cubicBezTo>
                      <a:pt x="5813" y="6000"/>
                      <a:pt x="4634" y="7171"/>
                      <a:pt x="3195" y="7171"/>
                    </a:cubicBezTo>
                    <a:cubicBezTo>
                      <a:pt x="1748" y="7171"/>
                      <a:pt x="577" y="6000"/>
                      <a:pt x="577" y="4553"/>
                    </a:cubicBezTo>
                    <a:lnTo>
                      <a:pt x="577" y="3187"/>
                    </a:lnTo>
                    <a:cubicBezTo>
                      <a:pt x="577" y="1748"/>
                      <a:pt x="1748" y="569"/>
                      <a:pt x="3195" y="569"/>
                    </a:cubicBezTo>
                    <a:close/>
                    <a:moveTo>
                      <a:pt x="3195" y="0"/>
                    </a:moveTo>
                    <a:cubicBezTo>
                      <a:pt x="1431" y="0"/>
                      <a:pt x="0" y="1431"/>
                      <a:pt x="0" y="3187"/>
                    </a:cubicBezTo>
                    <a:lnTo>
                      <a:pt x="0" y="4553"/>
                    </a:lnTo>
                    <a:cubicBezTo>
                      <a:pt x="0" y="6317"/>
                      <a:pt x="1431" y="7748"/>
                      <a:pt x="3195" y="7748"/>
                    </a:cubicBezTo>
                    <a:cubicBezTo>
                      <a:pt x="4951" y="7748"/>
                      <a:pt x="6382" y="6309"/>
                      <a:pt x="6382" y="4553"/>
                    </a:cubicBezTo>
                    <a:lnTo>
                      <a:pt x="6382" y="3187"/>
                    </a:lnTo>
                    <a:cubicBezTo>
                      <a:pt x="6382" y="1431"/>
                      <a:pt x="4951" y="0"/>
                      <a:pt x="3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6"/>
              <p:cNvSpPr/>
              <p:nvPr/>
            </p:nvSpPr>
            <p:spPr>
              <a:xfrm>
                <a:off x="2201139" y="3801842"/>
                <a:ext cx="130654" cy="130994"/>
              </a:xfrm>
              <a:custGeom>
                <a:rect b="b" l="l" r="r" t="t"/>
                <a:pathLst>
                  <a:path extrusionOk="0" h="3465" w="3456">
                    <a:moveTo>
                      <a:pt x="1732" y="1"/>
                    </a:moveTo>
                    <a:cubicBezTo>
                      <a:pt x="773" y="1"/>
                      <a:pt x="1" y="773"/>
                      <a:pt x="1" y="1732"/>
                    </a:cubicBezTo>
                    <a:cubicBezTo>
                      <a:pt x="1" y="2684"/>
                      <a:pt x="773" y="3464"/>
                      <a:pt x="1732" y="3464"/>
                    </a:cubicBezTo>
                    <a:cubicBezTo>
                      <a:pt x="2683" y="3464"/>
                      <a:pt x="3456" y="2684"/>
                      <a:pt x="3456" y="1732"/>
                    </a:cubicBezTo>
                    <a:cubicBezTo>
                      <a:pt x="3456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6"/>
              <p:cNvSpPr/>
              <p:nvPr/>
            </p:nvSpPr>
            <p:spPr>
              <a:xfrm>
                <a:off x="2198687" y="3791105"/>
                <a:ext cx="152808" cy="152468"/>
              </a:xfrm>
              <a:custGeom>
                <a:rect b="b" l="l" r="r" t="t"/>
                <a:pathLst>
                  <a:path extrusionOk="0" h="4033" w="4042">
                    <a:moveTo>
                      <a:pt x="2025" y="569"/>
                    </a:moveTo>
                    <a:cubicBezTo>
                      <a:pt x="2822" y="569"/>
                      <a:pt x="3464" y="1220"/>
                      <a:pt x="3464" y="2016"/>
                    </a:cubicBezTo>
                    <a:cubicBezTo>
                      <a:pt x="3464" y="2813"/>
                      <a:pt x="2822" y="3463"/>
                      <a:pt x="2025" y="3463"/>
                    </a:cubicBezTo>
                    <a:cubicBezTo>
                      <a:pt x="1220" y="3463"/>
                      <a:pt x="578" y="2813"/>
                      <a:pt x="578" y="2016"/>
                    </a:cubicBezTo>
                    <a:cubicBezTo>
                      <a:pt x="578" y="1220"/>
                      <a:pt x="1229" y="569"/>
                      <a:pt x="2025" y="569"/>
                    </a:cubicBezTo>
                    <a:close/>
                    <a:moveTo>
                      <a:pt x="2025" y="0"/>
                    </a:moveTo>
                    <a:cubicBezTo>
                      <a:pt x="911" y="0"/>
                      <a:pt x="1" y="903"/>
                      <a:pt x="1" y="2016"/>
                    </a:cubicBezTo>
                    <a:cubicBezTo>
                      <a:pt x="1" y="3130"/>
                      <a:pt x="911" y="4033"/>
                      <a:pt x="2025" y="4033"/>
                    </a:cubicBezTo>
                    <a:cubicBezTo>
                      <a:pt x="3131" y="4033"/>
                      <a:pt x="4041" y="3130"/>
                      <a:pt x="4041" y="2016"/>
                    </a:cubicBezTo>
                    <a:cubicBezTo>
                      <a:pt x="4041" y="903"/>
                      <a:pt x="3131" y="0"/>
                      <a:pt x="2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6"/>
              <p:cNvSpPr/>
              <p:nvPr/>
            </p:nvSpPr>
            <p:spPr>
              <a:xfrm>
                <a:off x="1402113" y="3801842"/>
                <a:ext cx="130957" cy="130994"/>
              </a:xfrm>
              <a:custGeom>
                <a:rect b="b" l="l" r="r" t="t"/>
                <a:pathLst>
                  <a:path extrusionOk="0" h="3465" w="3464">
                    <a:moveTo>
                      <a:pt x="1732" y="1"/>
                    </a:moveTo>
                    <a:cubicBezTo>
                      <a:pt x="772" y="1"/>
                      <a:pt x="0" y="773"/>
                      <a:pt x="0" y="1732"/>
                    </a:cubicBezTo>
                    <a:cubicBezTo>
                      <a:pt x="0" y="2684"/>
                      <a:pt x="772" y="3464"/>
                      <a:pt x="1732" y="3464"/>
                    </a:cubicBezTo>
                    <a:cubicBezTo>
                      <a:pt x="2683" y="3464"/>
                      <a:pt x="3463" y="2684"/>
                      <a:pt x="3463" y="1732"/>
                    </a:cubicBezTo>
                    <a:cubicBezTo>
                      <a:pt x="3463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6"/>
              <p:cNvSpPr/>
              <p:nvPr/>
            </p:nvSpPr>
            <p:spPr>
              <a:xfrm>
                <a:off x="1399963" y="3791105"/>
                <a:ext cx="152468" cy="152468"/>
              </a:xfrm>
              <a:custGeom>
                <a:rect b="b" l="l" r="r" t="t"/>
                <a:pathLst>
                  <a:path extrusionOk="0" h="4033" w="4033">
                    <a:moveTo>
                      <a:pt x="2017" y="569"/>
                    </a:moveTo>
                    <a:cubicBezTo>
                      <a:pt x="2813" y="569"/>
                      <a:pt x="3456" y="1220"/>
                      <a:pt x="3456" y="2016"/>
                    </a:cubicBezTo>
                    <a:cubicBezTo>
                      <a:pt x="3456" y="2813"/>
                      <a:pt x="2813" y="3463"/>
                      <a:pt x="2017" y="3463"/>
                    </a:cubicBezTo>
                    <a:cubicBezTo>
                      <a:pt x="1220" y="3463"/>
                      <a:pt x="570" y="2813"/>
                      <a:pt x="570" y="2016"/>
                    </a:cubicBezTo>
                    <a:cubicBezTo>
                      <a:pt x="570" y="1220"/>
                      <a:pt x="1220" y="569"/>
                      <a:pt x="2017" y="569"/>
                    </a:cubicBezTo>
                    <a:close/>
                    <a:moveTo>
                      <a:pt x="2017" y="0"/>
                    </a:moveTo>
                    <a:cubicBezTo>
                      <a:pt x="903" y="0"/>
                      <a:pt x="1" y="903"/>
                      <a:pt x="1" y="2016"/>
                    </a:cubicBezTo>
                    <a:cubicBezTo>
                      <a:pt x="1" y="3130"/>
                      <a:pt x="903" y="4033"/>
                      <a:pt x="2017" y="4033"/>
                    </a:cubicBezTo>
                    <a:cubicBezTo>
                      <a:pt x="3122" y="4033"/>
                      <a:pt x="4033" y="3130"/>
                      <a:pt x="4033" y="2016"/>
                    </a:cubicBezTo>
                    <a:cubicBezTo>
                      <a:pt x="4033" y="903"/>
                      <a:pt x="3130" y="0"/>
                      <a:pt x="20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6"/>
              <p:cNvSpPr/>
              <p:nvPr/>
            </p:nvSpPr>
            <p:spPr>
              <a:xfrm>
                <a:off x="1433452" y="3191492"/>
                <a:ext cx="867020" cy="965086"/>
              </a:xfrm>
              <a:custGeom>
                <a:rect b="b" l="l" r="r" t="t"/>
                <a:pathLst>
                  <a:path extrusionOk="0" h="25528" w="22934">
                    <a:moveTo>
                      <a:pt x="11471" y="1"/>
                    </a:moveTo>
                    <a:cubicBezTo>
                      <a:pt x="5130" y="1"/>
                      <a:pt x="0" y="5716"/>
                      <a:pt x="0" y="12764"/>
                    </a:cubicBezTo>
                    <a:cubicBezTo>
                      <a:pt x="0" y="19812"/>
                      <a:pt x="5130" y="25527"/>
                      <a:pt x="11471" y="25527"/>
                    </a:cubicBezTo>
                    <a:cubicBezTo>
                      <a:pt x="17804" y="25527"/>
                      <a:pt x="22933" y="19812"/>
                      <a:pt x="22933" y="12764"/>
                    </a:cubicBezTo>
                    <a:cubicBezTo>
                      <a:pt x="22933" y="5716"/>
                      <a:pt x="17804" y="1"/>
                      <a:pt x="114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6"/>
              <p:cNvSpPr/>
              <p:nvPr/>
            </p:nvSpPr>
            <p:spPr>
              <a:xfrm>
                <a:off x="1431303" y="3180756"/>
                <a:ext cx="888531" cy="986862"/>
              </a:xfrm>
              <a:custGeom>
                <a:rect b="b" l="l" r="r" t="t"/>
                <a:pathLst>
                  <a:path extrusionOk="0" h="26104" w="23503">
                    <a:moveTo>
                      <a:pt x="11756" y="569"/>
                    </a:moveTo>
                    <a:cubicBezTo>
                      <a:pt x="19170" y="569"/>
                      <a:pt x="22934" y="4772"/>
                      <a:pt x="22934" y="13048"/>
                    </a:cubicBezTo>
                    <a:cubicBezTo>
                      <a:pt x="22934" y="19934"/>
                      <a:pt x="17918" y="25527"/>
                      <a:pt x="11756" y="25527"/>
                    </a:cubicBezTo>
                    <a:cubicBezTo>
                      <a:pt x="5586" y="25527"/>
                      <a:pt x="570" y="19934"/>
                      <a:pt x="570" y="13048"/>
                    </a:cubicBezTo>
                    <a:cubicBezTo>
                      <a:pt x="570" y="4650"/>
                      <a:pt x="4228" y="569"/>
                      <a:pt x="11756" y="569"/>
                    </a:cubicBezTo>
                    <a:close/>
                    <a:moveTo>
                      <a:pt x="11756" y="0"/>
                    </a:moveTo>
                    <a:cubicBezTo>
                      <a:pt x="7504" y="0"/>
                      <a:pt x="4374" y="1293"/>
                      <a:pt x="2440" y="3854"/>
                    </a:cubicBezTo>
                    <a:cubicBezTo>
                      <a:pt x="797" y="6016"/>
                      <a:pt x="1" y="9024"/>
                      <a:pt x="1" y="13048"/>
                    </a:cubicBezTo>
                    <a:cubicBezTo>
                      <a:pt x="1" y="20243"/>
                      <a:pt x="5269" y="26104"/>
                      <a:pt x="11756" y="26104"/>
                    </a:cubicBezTo>
                    <a:cubicBezTo>
                      <a:pt x="18235" y="26104"/>
                      <a:pt x="23503" y="20243"/>
                      <a:pt x="23503" y="13048"/>
                    </a:cubicBezTo>
                    <a:cubicBezTo>
                      <a:pt x="23503" y="4390"/>
                      <a:pt x="19552" y="0"/>
                      <a:pt x="117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6"/>
              <p:cNvSpPr/>
              <p:nvPr/>
            </p:nvSpPr>
            <p:spPr>
              <a:xfrm>
                <a:off x="1596955" y="3804942"/>
                <a:ext cx="98369" cy="49184"/>
              </a:xfrm>
              <a:custGeom>
                <a:rect b="b" l="l" r="r" t="t"/>
                <a:pathLst>
                  <a:path extrusionOk="0" h="1301" w="2602">
                    <a:moveTo>
                      <a:pt x="1301" y="0"/>
                    </a:moveTo>
                    <a:cubicBezTo>
                      <a:pt x="585" y="0"/>
                      <a:pt x="0" y="585"/>
                      <a:pt x="0" y="1301"/>
                    </a:cubicBezTo>
                    <a:lnTo>
                      <a:pt x="2602" y="1301"/>
                    </a:lnTo>
                    <a:cubicBezTo>
                      <a:pt x="2602" y="585"/>
                      <a:pt x="2016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6"/>
              <p:cNvSpPr/>
              <p:nvPr/>
            </p:nvSpPr>
            <p:spPr>
              <a:xfrm>
                <a:off x="1594805" y="3794167"/>
                <a:ext cx="119917" cy="70733"/>
              </a:xfrm>
              <a:custGeom>
                <a:rect b="b" l="l" r="r" t="t"/>
                <a:pathLst>
                  <a:path extrusionOk="0" h="1871" w="3172">
                    <a:moveTo>
                      <a:pt x="1586" y="1"/>
                    </a:moveTo>
                    <a:cubicBezTo>
                      <a:pt x="716" y="1"/>
                      <a:pt x="1" y="708"/>
                      <a:pt x="1" y="1586"/>
                    </a:cubicBezTo>
                    <a:cubicBezTo>
                      <a:pt x="1" y="1740"/>
                      <a:pt x="131" y="1870"/>
                      <a:pt x="285" y="1870"/>
                    </a:cubicBezTo>
                    <a:cubicBezTo>
                      <a:pt x="448" y="1870"/>
                      <a:pt x="570" y="1740"/>
                      <a:pt x="570" y="1586"/>
                    </a:cubicBezTo>
                    <a:cubicBezTo>
                      <a:pt x="570" y="1025"/>
                      <a:pt x="1025" y="570"/>
                      <a:pt x="1586" y="570"/>
                    </a:cubicBezTo>
                    <a:cubicBezTo>
                      <a:pt x="2147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7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6"/>
              <p:cNvSpPr/>
              <p:nvPr/>
            </p:nvSpPr>
            <p:spPr>
              <a:xfrm>
                <a:off x="2022288" y="3804942"/>
                <a:ext cx="98369" cy="49184"/>
              </a:xfrm>
              <a:custGeom>
                <a:rect b="b" l="l" r="r" t="t"/>
                <a:pathLst>
                  <a:path extrusionOk="0" h="1301" w="2602">
                    <a:moveTo>
                      <a:pt x="1301" y="0"/>
                    </a:moveTo>
                    <a:cubicBezTo>
                      <a:pt x="586" y="0"/>
                      <a:pt x="0" y="585"/>
                      <a:pt x="0" y="1301"/>
                    </a:cubicBezTo>
                    <a:lnTo>
                      <a:pt x="2602" y="1301"/>
                    </a:lnTo>
                    <a:cubicBezTo>
                      <a:pt x="2602" y="585"/>
                      <a:pt x="2016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6"/>
              <p:cNvSpPr/>
              <p:nvPr/>
            </p:nvSpPr>
            <p:spPr>
              <a:xfrm>
                <a:off x="2020139" y="3794167"/>
                <a:ext cx="119917" cy="70733"/>
              </a:xfrm>
              <a:custGeom>
                <a:rect b="b" l="l" r="r" t="t"/>
                <a:pathLst>
                  <a:path extrusionOk="0" h="1871" w="3172">
                    <a:moveTo>
                      <a:pt x="1586" y="1"/>
                    </a:moveTo>
                    <a:cubicBezTo>
                      <a:pt x="716" y="1"/>
                      <a:pt x="1" y="708"/>
                      <a:pt x="1" y="1586"/>
                    </a:cubicBezTo>
                    <a:cubicBezTo>
                      <a:pt x="1" y="1740"/>
                      <a:pt x="131" y="1870"/>
                      <a:pt x="285" y="1870"/>
                    </a:cubicBezTo>
                    <a:cubicBezTo>
                      <a:pt x="448" y="1870"/>
                      <a:pt x="578" y="1740"/>
                      <a:pt x="578" y="1586"/>
                    </a:cubicBezTo>
                    <a:cubicBezTo>
                      <a:pt x="578" y="1025"/>
                      <a:pt x="1025" y="570"/>
                      <a:pt x="1586" y="570"/>
                    </a:cubicBezTo>
                    <a:cubicBezTo>
                      <a:pt x="2147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7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6"/>
              <p:cNvSpPr/>
              <p:nvPr/>
            </p:nvSpPr>
            <p:spPr>
              <a:xfrm>
                <a:off x="1905511" y="3987498"/>
                <a:ext cx="168459" cy="85099"/>
              </a:xfrm>
              <a:custGeom>
                <a:rect b="b" l="l" r="r" t="t"/>
                <a:pathLst>
                  <a:path extrusionOk="0" h="2251" w="4456">
                    <a:moveTo>
                      <a:pt x="4455" y="0"/>
                    </a:moveTo>
                    <a:lnTo>
                      <a:pt x="0" y="2032"/>
                    </a:lnTo>
                    <a:cubicBezTo>
                      <a:pt x="398" y="2181"/>
                      <a:pt x="806" y="2251"/>
                      <a:pt x="1207" y="2251"/>
                    </a:cubicBezTo>
                    <a:cubicBezTo>
                      <a:pt x="2612" y="2251"/>
                      <a:pt x="3937" y="1391"/>
                      <a:pt x="44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6"/>
              <p:cNvSpPr/>
              <p:nvPr/>
            </p:nvSpPr>
            <p:spPr>
              <a:xfrm>
                <a:off x="1901812" y="3976611"/>
                <a:ext cx="192768" cy="106799"/>
              </a:xfrm>
              <a:custGeom>
                <a:rect b="b" l="l" r="r" t="t"/>
                <a:pathLst>
                  <a:path extrusionOk="0" h="2825" w="5099">
                    <a:moveTo>
                      <a:pt x="4775" y="0"/>
                    </a:moveTo>
                    <a:cubicBezTo>
                      <a:pt x="4660" y="0"/>
                      <a:pt x="4550" y="70"/>
                      <a:pt x="4513" y="182"/>
                    </a:cubicBezTo>
                    <a:cubicBezTo>
                      <a:pt x="4032" y="1461"/>
                      <a:pt x="2817" y="2251"/>
                      <a:pt x="1528" y="2251"/>
                    </a:cubicBezTo>
                    <a:cubicBezTo>
                      <a:pt x="1161" y="2251"/>
                      <a:pt x="788" y="2187"/>
                      <a:pt x="424" y="2052"/>
                    </a:cubicBezTo>
                    <a:cubicBezTo>
                      <a:pt x="390" y="2039"/>
                      <a:pt x="355" y="2033"/>
                      <a:pt x="321" y="2033"/>
                    </a:cubicBezTo>
                    <a:cubicBezTo>
                      <a:pt x="208" y="2033"/>
                      <a:pt x="102" y="2102"/>
                      <a:pt x="58" y="2215"/>
                    </a:cubicBezTo>
                    <a:cubicBezTo>
                      <a:pt x="1" y="2369"/>
                      <a:pt x="74" y="2532"/>
                      <a:pt x="229" y="2589"/>
                    </a:cubicBezTo>
                    <a:cubicBezTo>
                      <a:pt x="659" y="2743"/>
                      <a:pt x="1098" y="2824"/>
                      <a:pt x="1529" y="2824"/>
                    </a:cubicBezTo>
                    <a:cubicBezTo>
                      <a:pt x="3049" y="2824"/>
                      <a:pt x="4480" y="1890"/>
                      <a:pt x="5049" y="386"/>
                    </a:cubicBezTo>
                    <a:cubicBezTo>
                      <a:pt x="5098" y="239"/>
                      <a:pt x="5025" y="69"/>
                      <a:pt x="4879" y="20"/>
                    </a:cubicBezTo>
                    <a:cubicBezTo>
                      <a:pt x="4845" y="7"/>
                      <a:pt x="4810" y="0"/>
                      <a:pt x="4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6"/>
              <p:cNvSpPr/>
              <p:nvPr/>
            </p:nvSpPr>
            <p:spPr>
              <a:xfrm>
                <a:off x="1600319" y="3941377"/>
                <a:ext cx="91639" cy="91942"/>
              </a:xfrm>
              <a:custGeom>
                <a:rect b="b" l="l" r="r" t="t"/>
                <a:pathLst>
                  <a:path extrusionOk="0" h="2432" w="2424">
                    <a:moveTo>
                      <a:pt x="1212" y="1"/>
                    </a:moveTo>
                    <a:cubicBezTo>
                      <a:pt x="545" y="1"/>
                      <a:pt x="1" y="545"/>
                      <a:pt x="1" y="1220"/>
                    </a:cubicBezTo>
                    <a:cubicBezTo>
                      <a:pt x="1" y="1887"/>
                      <a:pt x="545" y="2431"/>
                      <a:pt x="1212" y="2431"/>
                    </a:cubicBezTo>
                    <a:cubicBezTo>
                      <a:pt x="1878" y="2431"/>
                      <a:pt x="2423" y="1887"/>
                      <a:pt x="2423" y="1220"/>
                    </a:cubicBezTo>
                    <a:cubicBezTo>
                      <a:pt x="2423" y="545"/>
                      <a:pt x="1878" y="1"/>
                      <a:pt x="12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6"/>
              <p:cNvSpPr/>
              <p:nvPr/>
            </p:nvSpPr>
            <p:spPr>
              <a:xfrm>
                <a:off x="1186970" y="3187825"/>
                <a:ext cx="1144849" cy="579210"/>
              </a:xfrm>
              <a:custGeom>
                <a:rect b="b" l="l" r="r" t="t"/>
                <a:pathLst>
                  <a:path extrusionOk="0" h="15321" w="30283">
                    <a:moveTo>
                      <a:pt x="17991" y="0"/>
                    </a:moveTo>
                    <a:cubicBezTo>
                      <a:pt x="12235" y="0"/>
                      <a:pt x="8959" y="2366"/>
                      <a:pt x="7260" y="6008"/>
                    </a:cubicBezTo>
                    <a:cubicBezTo>
                      <a:pt x="7154" y="6227"/>
                      <a:pt x="7065" y="6455"/>
                      <a:pt x="6984" y="6683"/>
                    </a:cubicBezTo>
                    <a:cubicBezTo>
                      <a:pt x="6789" y="7236"/>
                      <a:pt x="6024" y="8788"/>
                      <a:pt x="3756" y="8878"/>
                    </a:cubicBezTo>
                    <a:cubicBezTo>
                      <a:pt x="3686" y="8881"/>
                      <a:pt x="3617" y="8882"/>
                      <a:pt x="3550" y="8882"/>
                    </a:cubicBezTo>
                    <a:cubicBezTo>
                      <a:pt x="766" y="8882"/>
                      <a:pt x="131" y="6488"/>
                      <a:pt x="131" y="6488"/>
                    </a:cubicBezTo>
                    <a:lnTo>
                      <a:pt x="131" y="6488"/>
                    </a:lnTo>
                    <a:cubicBezTo>
                      <a:pt x="131" y="6488"/>
                      <a:pt x="1" y="13511"/>
                      <a:pt x="5699" y="14641"/>
                    </a:cubicBezTo>
                    <a:cubicBezTo>
                      <a:pt x="9992" y="15151"/>
                      <a:pt x="14154" y="15321"/>
                      <a:pt x="17796" y="15321"/>
                    </a:cubicBezTo>
                    <a:cubicBezTo>
                      <a:pt x="25080" y="15321"/>
                      <a:pt x="30283" y="14641"/>
                      <a:pt x="30283" y="14641"/>
                    </a:cubicBezTo>
                    <a:cubicBezTo>
                      <a:pt x="30283" y="6553"/>
                      <a:pt x="27429" y="0"/>
                      <a:pt x="179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6"/>
              <p:cNvSpPr/>
              <p:nvPr/>
            </p:nvSpPr>
            <p:spPr>
              <a:xfrm>
                <a:off x="1186976" y="3177051"/>
                <a:ext cx="1164545" cy="600570"/>
              </a:xfrm>
              <a:custGeom>
                <a:rect b="b" l="l" r="r" t="t"/>
                <a:pathLst>
                  <a:path extrusionOk="0" h="15886" w="30804">
                    <a:moveTo>
                      <a:pt x="18219" y="578"/>
                    </a:moveTo>
                    <a:cubicBezTo>
                      <a:pt x="26121" y="578"/>
                      <a:pt x="30153" y="5317"/>
                      <a:pt x="30226" y="14674"/>
                    </a:cubicBezTo>
                    <a:cubicBezTo>
                      <a:pt x="29105" y="14804"/>
                      <a:pt x="24324" y="15313"/>
                      <a:pt x="17993" y="15313"/>
                    </a:cubicBezTo>
                    <a:cubicBezTo>
                      <a:pt x="14362" y="15313"/>
                      <a:pt x="10220" y="15146"/>
                      <a:pt x="5968" y="14642"/>
                    </a:cubicBezTo>
                    <a:cubicBezTo>
                      <a:pt x="1984" y="13845"/>
                      <a:pt x="976" y="10065"/>
                      <a:pt x="724" y="8049"/>
                    </a:cubicBezTo>
                    <a:lnTo>
                      <a:pt x="724" y="8049"/>
                    </a:lnTo>
                    <a:cubicBezTo>
                      <a:pt x="1270" y="8735"/>
                      <a:pt x="2213" y="9459"/>
                      <a:pt x="3797" y="9459"/>
                    </a:cubicBezTo>
                    <a:cubicBezTo>
                      <a:pt x="3864" y="9459"/>
                      <a:pt x="3931" y="9458"/>
                      <a:pt x="4001" y="9455"/>
                    </a:cubicBezTo>
                    <a:cubicBezTo>
                      <a:pt x="6472" y="9358"/>
                      <a:pt x="7293" y="7602"/>
                      <a:pt x="7480" y="7065"/>
                    </a:cubicBezTo>
                    <a:cubicBezTo>
                      <a:pt x="7577" y="6805"/>
                      <a:pt x="7659" y="6602"/>
                      <a:pt x="7748" y="6415"/>
                    </a:cubicBezTo>
                    <a:cubicBezTo>
                      <a:pt x="9577" y="2488"/>
                      <a:pt x="13008" y="578"/>
                      <a:pt x="18219" y="578"/>
                    </a:cubicBezTo>
                    <a:close/>
                    <a:moveTo>
                      <a:pt x="18219" y="1"/>
                    </a:moveTo>
                    <a:cubicBezTo>
                      <a:pt x="12837" y="1"/>
                      <a:pt x="9138" y="2082"/>
                      <a:pt x="7228" y="6171"/>
                    </a:cubicBezTo>
                    <a:cubicBezTo>
                      <a:pt x="7138" y="6374"/>
                      <a:pt x="7049" y="6594"/>
                      <a:pt x="6943" y="6870"/>
                    </a:cubicBezTo>
                    <a:cubicBezTo>
                      <a:pt x="6740" y="7447"/>
                      <a:pt x="6033" y="8797"/>
                      <a:pt x="3976" y="8878"/>
                    </a:cubicBezTo>
                    <a:cubicBezTo>
                      <a:pt x="3908" y="8881"/>
                      <a:pt x="3842" y="8882"/>
                      <a:pt x="3777" y="8882"/>
                    </a:cubicBezTo>
                    <a:cubicBezTo>
                      <a:pt x="1262" y="8882"/>
                      <a:pt x="659" y="6795"/>
                      <a:pt x="635" y="6699"/>
                    </a:cubicBezTo>
                    <a:cubicBezTo>
                      <a:pt x="605" y="6572"/>
                      <a:pt x="485" y="6486"/>
                      <a:pt x="359" y="6486"/>
                    </a:cubicBezTo>
                    <a:cubicBezTo>
                      <a:pt x="348" y="6486"/>
                      <a:pt x="337" y="6487"/>
                      <a:pt x="326" y="6488"/>
                    </a:cubicBezTo>
                    <a:cubicBezTo>
                      <a:pt x="188" y="6512"/>
                      <a:pt x="74" y="6626"/>
                      <a:pt x="74" y="6773"/>
                    </a:cubicBezTo>
                    <a:cubicBezTo>
                      <a:pt x="74" y="6846"/>
                      <a:pt x="1" y="14048"/>
                      <a:pt x="5870" y="15203"/>
                    </a:cubicBezTo>
                    <a:cubicBezTo>
                      <a:pt x="5878" y="15203"/>
                      <a:pt x="5887" y="15211"/>
                      <a:pt x="5895" y="15211"/>
                    </a:cubicBezTo>
                    <a:cubicBezTo>
                      <a:pt x="10171" y="15715"/>
                      <a:pt x="14333" y="15886"/>
                      <a:pt x="17983" y="15886"/>
                    </a:cubicBezTo>
                    <a:lnTo>
                      <a:pt x="17991" y="15886"/>
                    </a:lnTo>
                    <a:cubicBezTo>
                      <a:pt x="25243" y="15886"/>
                      <a:pt x="30470" y="15219"/>
                      <a:pt x="30551" y="15211"/>
                    </a:cubicBezTo>
                    <a:cubicBezTo>
                      <a:pt x="30698" y="15187"/>
                      <a:pt x="30803" y="15065"/>
                      <a:pt x="30803" y="14926"/>
                    </a:cubicBezTo>
                    <a:cubicBezTo>
                      <a:pt x="30803" y="5025"/>
                      <a:pt x="26568" y="1"/>
                      <a:pt x="18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3" name="Google Shape;753;p26"/>
            <p:cNvSpPr/>
            <p:nvPr/>
          </p:nvSpPr>
          <p:spPr>
            <a:xfrm>
              <a:off x="1129575" y="4786743"/>
              <a:ext cx="601800" cy="14250"/>
            </a:xfrm>
            <a:custGeom>
              <a:rect b="b" l="l" r="r" t="t"/>
              <a:pathLst>
                <a:path extrusionOk="0" h="570" w="24072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85" y="569"/>
                  </a:cubicBezTo>
                  <a:lnTo>
                    <a:pt x="23787" y="569"/>
                  </a:lnTo>
                  <a:cubicBezTo>
                    <a:pt x="23950" y="569"/>
                    <a:pt x="24072" y="447"/>
                    <a:pt x="24072" y="285"/>
                  </a:cubicBezTo>
                  <a:cubicBezTo>
                    <a:pt x="24072" y="130"/>
                    <a:pt x="23950" y="0"/>
                    <a:pt x="23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1278550" y="4823918"/>
              <a:ext cx="601800" cy="14450"/>
            </a:xfrm>
            <a:custGeom>
              <a:rect b="b" l="l" r="r" t="t"/>
              <a:pathLst>
                <a:path extrusionOk="0" h="578" w="24072">
                  <a:moveTo>
                    <a:pt x="285" y="1"/>
                  </a:moveTo>
                  <a:cubicBezTo>
                    <a:pt x="131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23787" y="578"/>
                  </a:lnTo>
                  <a:cubicBezTo>
                    <a:pt x="23942" y="578"/>
                    <a:pt x="24072" y="448"/>
                    <a:pt x="24072" y="285"/>
                  </a:cubicBezTo>
                  <a:cubicBezTo>
                    <a:pt x="24072" y="131"/>
                    <a:pt x="23942" y="1"/>
                    <a:pt x="23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1918950" y="4823918"/>
              <a:ext cx="70350" cy="14450"/>
            </a:xfrm>
            <a:custGeom>
              <a:rect b="b" l="l" r="r" t="t"/>
              <a:pathLst>
                <a:path extrusionOk="0" h="578" w="2814">
                  <a:moveTo>
                    <a:pt x="285" y="1"/>
                  </a:moveTo>
                  <a:cubicBezTo>
                    <a:pt x="122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2529" y="578"/>
                  </a:lnTo>
                  <a:cubicBezTo>
                    <a:pt x="2683" y="578"/>
                    <a:pt x="2813" y="448"/>
                    <a:pt x="2813" y="285"/>
                  </a:cubicBezTo>
                  <a:cubicBezTo>
                    <a:pt x="2813" y="131"/>
                    <a:pt x="2683" y="1"/>
                    <a:pt x="2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2357225" y="4824025"/>
              <a:ext cx="227850" cy="14250"/>
            </a:xfrm>
            <a:custGeom>
              <a:rect b="b" l="l" r="r" t="t"/>
              <a:pathLst>
                <a:path extrusionOk="0" h="570" w="9114">
                  <a:moveTo>
                    <a:pt x="285" y="1"/>
                  </a:moveTo>
                  <a:cubicBezTo>
                    <a:pt x="131" y="1"/>
                    <a:pt x="0" y="123"/>
                    <a:pt x="0" y="285"/>
                  </a:cubicBezTo>
                  <a:cubicBezTo>
                    <a:pt x="0" y="440"/>
                    <a:pt x="131" y="570"/>
                    <a:pt x="285" y="570"/>
                  </a:cubicBezTo>
                  <a:lnTo>
                    <a:pt x="8829" y="570"/>
                  </a:lnTo>
                  <a:cubicBezTo>
                    <a:pt x="8992" y="570"/>
                    <a:pt x="9114" y="440"/>
                    <a:pt x="9114" y="285"/>
                  </a:cubicBezTo>
                  <a:cubicBezTo>
                    <a:pt x="9114" y="123"/>
                    <a:pt x="8992" y="1"/>
                    <a:pt x="8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26"/>
          <p:cNvGrpSpPr/>
          <p:nvPr/>
        </p:nvGrpSpPr>
        <p:grpSpPr>
          <a:xfrm>
            <a:off x="8163738" y="2808200"/>
            <a:ext cx="682401" cy="704958"/>
            <a:chOff x="7921775" y="2642275"/>
            <a:chExt cx="682401" cy="704958"/>
          </a:xfrm>
        </p:grpSpPr>
        <p:sp>
          <p:nvSpPr>
            <p:cNvPr id="758" name="Google Shape;758;p26"/>
            <p:cNvSpPr/>
            <p:nvPr/>
          </p:nvSpPr>
          <p:spPr>
            <a:xfrm>
              <a:off x="7931007" y="2651475"/>
              <a:ext cx="663676" cy="686559"/>
            </a:xfrm>
            <a:custGeom>
              <a:rect b="b" l="l" r="r" t="t"/>
              <a:pathLst>
                <a:path extrusionOk="0" h="21195" w="20487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7921775" y="2642275"/>
              <a:ext cx="682401" cy="704958"/>
            </a:xfrm>
            <a:custGeom>
              <a:rect b="b" l="l" r="r" t="t"/>
              <a:pathLst>
                <a:path extrusionOk="0" h="21763" w="21065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8082157" y="2784028"/>
              <a:ext cx="361366" cy="296715"/>
            </a:xfrm>
            <a:custGeom>
              <a:rect b="b" l="l" r="r" t="t"/>
              <a:pathLst>
                <a:path extrusionOk="0" h="9160" w="11155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1" name="Google Shape;761;p26"/>
          <p:cNvSpPr txBox="1"/>
          <p:nvPr/>
        </p:nvSpPr>
        <p:spPr>
          <a:xfrm>
            <a:off x="6556975" y="3091775"/>
            <a:ext cx="18354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삼촌과 조카들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62" name="Google Shape;762;p26"/>
          <p:cNvGrpSpPr/>
          <p:nvPr/>
        </p:nvGrpSpPr>
        <p:grpSpPr>
          <a:xfrm>
            <a:off x="5584748" y="3091782"/>
            <a:ext cx="1048429" cy="509841"/>
            <a:chOff x="7094125" y="1907848"/>
            <a:chExt cx="636067" cy="509943"/>
          </a:xfrm>
        </p:grpSpPr>
        <p:sp>
          <p:nvSpPr>
            <p:cNvPr id="763" name="Google Shape;763;p26"/>
            <p:cNvSpPr/>
            <p:nvPr/>
          </p:nvSpPr>
          <p:spPr>
            <a:xfrm>
              <a:off x="7102050" y="1915405"/>
              <a:ext cx="620217" cy="494830"/>
            </a:xfrm>
            <a:custGeom>
              <a:rect b="b" l="l" r="r" t="t"/>
              <a:pathLst>
                <a:path extrusionOk="0" h="38963" w="48836">
                  <a:moveTo>
                    <a:pt x="44473" y="1"/>
                  </a:moveTo>
                  <a:cubicBezTo>
                    <a:pt x="44449" y="1"/>
                    <a:pt x="44424" y="2"/>
                    <a:pt x="44399" y="5"/>
                  </a:cubicBezTo>
                  <a:lnTo>
                    <a:pt x="651" y="4879"/>
                  </a:lnTo>
                  <a:cubicBezTo>
                    <a:pt x="280" y="4919"/>
                    <a:pt x="1" y="5251"/>
                    <a:pt x="54" y="5636"/>
                  </a:cubicBezTo>
                  <a:lnTo>
                    <a:pt x="3693" y="38348"/>
                  </a:lnTo>
                  <a:cubicBezTo>
                    <a:pt x="3730" y="38696"/>
                    <a:pt x="4023" y="38962"/>
                    <a:pt x="4377" y="38962"/>
                  </a:cubicBezTo>
                  <a:cubicBezTo>
                    <a:pt x="4401" y="38962"/>
                    <a:pt x="4425" y="38961"/>
                    <a:pt x="4450" y="38959"/>
                  </a:cubicBezTo>
                  <a:lnTo>
                    <a:pt x="48184" y="34084"/>
                  </a:lnTo>
                  <a:cubicBezTo>
                    <a:pt x="48570" y="34045"/>
                    <a:pt x="48835" y="33699"/>
                    <a:pt x="48795" y="33327"/>
                  </a:cubicBezTo>
                  <a:lnTo>
                    <a:pt x="45156" y="616"/>
                  </a:lnTo>
                  <a:cubicBezTo>
                    <a:pt x="45119" y="256"/>
                    <a:pt x="44816" y="1"/>
                    <a:pt x="44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lang="en" sz="1500">
                  <a:latin typeface="Do Hyeon"/>
                  <a:ea typeface="Do Hyeon"/>
                  <a:cs typeface="Do Hyeon"/>
                  <a:sym typeface="Do Hyeon"/>
                </a:rPr>
                <a:t>TEAM 1조</a:t>
              </a:r>
              <a:endParaRPr sz="15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7094125" y="1907848"/>
              <a:ext cx="636067" cy="509943"/>
            </a:xfrm>
            <a:custGeom>
              <a:rect b="b" l="l" r="r" t="t"/>
              <a:pathLst>
                <a:path extrusionOk="0" h="40153" w="50084">
                  <a:moveTo>
                    <a:pt x="43908" y="1477"/>
                  </a:moveTo>
                  <a:cubicBezTo>
                    <a:pt x="44200" y="1477"/>
                    <a:pt x="44479" y="1570"/>
                    <a:pt x="44718" y="1756"/>
                  </a:cubicBezTo>
                  <a:cubicBezTo>
                    <a:pt x="44984" y="1969"/>
                    <a:pt x="45156" y="2288"/>
                    <a:pt x="45196" y="2633"/>
                  </a:cubicBezTo>
                  <a:lnTo>
                    <a:pt x="48543" y="32662"/>
                  </a:lnTo>
                  <a:cubicBezTo>
                    <a:pt x="48569" y="33007"/>
                    <a:pt x="48476" y="33352"/>
                    <a:pt x="48264" y="33618"/>
                  </a:cubicBezTo>
                  <a:cubicBezTo>
                    <a:pt x="48051" y="33897"/>
                    <a:pt x="47733" y="34056"/>
                    <a:pt x="47387" y="34096"/>
                  </a:cubicBezTo>
                  <a:lnTo>
                    <a:pt x="6322" y="38665"/>
                  </a:lnTo>
                  <a:cubicBezTo>
                    <a:pt x="6273" y="38670"/>
                    <a:pt x="6224" y="38673"/>
                    <a:pt x="6176" y="38673"/>
                  </a:cubicBezTo>
                  <a:cubicBezTo>
                    <a:pt x="5530" y="38673"/>
                    <a:pt x="4962" y="38190"/>
                    <a:pt x="4888" y="37523"/>
                  </a:cubicBezTo>
                  <a:lnTo>
                    <a:pt x="1554" y="7481"/>
                  </a:lnTo>
                  <a:cubicBezTo>
                    <a:pt x="1514" y="7135"/>
                    <a:pt x="1607" y="6803"/>
                    <a:pt x="1820" y="6524"/>
                  </a:cubicBezTo>
                  <a:cubicBezTo>
                    <a:pt x="2046" y="6259"/>
                    <a:pt x="2351" y="6086"/>
                    <a:pt x="2697" y="6046"/>
                  </a:cubicBezTo>
                  <a:lnTo>
                    <a:pt x="43762" y="1477"/>
                  </a:lnTo>
                  <a:close/>
                  <a:moveTo>
                    <a:pt x="43904" y="0"/>
                  </a:moveTo>
                  <a:cubicBezTo>
                    <a:pt x="43804" y="0"/>
                    <a:pt x="43703" y="6"/>
                    <a:pt x="43602" y="17"/>
                  </a:cubicBezTo>
                  <a:lnTo>
                    <a:pt x="2524" y="4585"/>
                  </a:lnTo>
                  <a:cubicBezTo>
                    <a:pt x="1793" y="4665"/>
                    <a:pt x="1129" y="5037"/>
                    <a:pt x="678" y="5608"/>
                  </a:cubicBezTo>
                  <a:cubicBezTo>
                    <a:pt x="213" y="6192"/>
                    <a:pt x="0" y="6909"/>
                    <a:pt x="80" y="7653"/>
                  </a:cubicBezTo>
                  <a:lnTo>
                    <a:pt x="3427" y="37682"/>
                  </a:lnTo>
                  <a:cubicBezTo>
                    <a:pt x="3586" y="39103"/>
                    <a:pt x="4795" y="40152"/>
                    <a:pt x="6176" y="40152"/>
                  </a:cubicBezTo>
                  <a:cubicBezTo>
                    <a:pt x="6282" y="40152"/>
                    <a:pt x="6389" y="40139"/>
                    <a:pt x="6495" y="40126"/>
                  </a:cubicBezTo>
                  <a:lnTo>
                    <a:pt x="47560" y="35557"/>
                  </a:lnTo>
                  <a:cubicBezTo>
                    <a:pt x="48291" y="35477"/>
                    <a:pt x="48955" y="35119"/>
                    <a:pt x="49406" y="34534"/>
                  </a:cubicBezTo>
                  <a:cubicBezTo>
                    <a:pt x="49871" y="33963"/>
                    <a:pt x="50083" y="33233"/>
                    <a:pt x="50004" y="32502"/>
                  </a:cubicBezTo>
                  <a:lnTo>
                    <a:pt x="46657" y="2460"/>
                  </a:lnTo>
                  <a:cubicBezTo>
                    <a:pt x="46577" y="1730"/>
                    <a:pt x="46205" y="1066"/>
                    <a:pt x="45634" y="601"/>
                  </a:cubicBezTo>
                  <a:cubicBezTo>
                    <a:pt x="45131" y="212"/>
                    <a:pt x="44528" y="0"/>
                    <a:pt x="43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7109811" y="1988004"/>
              <a:ext cx="576529" cy="95987"/>
            </a:xfrm>
            <a:custGeom>
              <a:rect b="b" l="l" r="r" t="t"/>
              <a:pathLst>
                <a:path extrusionOk="0" h="7558" w="45396">
                  <a:moveTo>
                    <a:pt x="45116" y="1"/>
                  </a:moveTo>
                  <a:lnTo>
                    <a:pt x="1" y="5021"/>
                  </a:lnTo>
                  <a:lnTo>
                    <a:pt x="279" y="7558"/>
                  </a:lnTo>
                  <a:lnTo>
                    <a:pt x="45395" y="2538"/>
                  </a:lnTo>
                  <a:lnTo>
                    <a:pt x="451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7114194" y="1962128"/>
              <a:ext cx="595922" cy="114757"/>
            </a:xfrm>
            <a:custGeom>
              <a:rect b="b" l="l" r="r" t="t"/>
              <a:pathLst>
                <a:path extrusionOk="0" h="9036" w="46923">
                  <a:moveTo>
                    <a:pt x="45236" y="1558"/>
                  </a:moveTo>
                  <a:lnTo>
                    <a:pt x="45355" y="2634"/>
                  </a:lnTo>
                  <a:lnTo>
                    <a:pt x="1700" y="7481"/>
                  </a:lnTo>
                  <a:lnTo>
                    <a:pt x="1581" y="6419"/>
                  </a:lnTo>
                  <a:lnTo>
                    <a:pt x="45236" y="1558"/>
                  </a:lnTo>
                  <a:close/>
                  <a:moveTo>
                    <a:pt x="45869" y="0"/>
                  </a:moveTo>
                  <a:cubicBezTo>
                    <a:pt x="45844" y="0"/>
                    <a:pt x="45819" y="2"/>
                    <a:pt x="45794" y="4"/>
                  </a:cubicBezTo>
                  <a:lnTo>
                    <a:pt x="691" y="5024"/>
                  </a:lnTo>
                  <a:cubicBezTo>
                    <a:pt x="292" y="5077"/>
                    <a:pt x="0" y="5436"/>
                    <a:pt x="40" y="5848"/>
                  </a:cubicBezTo>
                  <a:lnTo>
                    <a:pt x="319" y="8384"/>
                  </a:lnTo>
                  <a:cubicBezTo>
                    <a:pt x="346" y="8570"/>
                    <a:pt x="439" y="8756"/>
                    <a:pt x="598" y="8876"/>
                  </a:cubicBezTo>
                  <a:cubicBezTo>
                    <a:pt x="731" y="8982"/>
                    <a:pt x="890" y="9035"/>
                    <a:pt x="1049" y="9035"/>
                  </a:cubicBezTo>
                  <a:lnTo>
                    <a:pt x="1129" y="9035"/>
                  </a:lnTo>
                  <a:lnTo>
                    <a:pt x="46245" y="4015"/>
                  </a:lnTo>
                  <a:cubicBezTo>
                    <a:pt x="46444" y="3988"/>
                    <a:pt x="46617" y="3895"/>
                    <a:pt x="46736" y="3736"/>
                  </a:cubicBezTo>
                  <a:cubicBezTo>
                    <a:pt x="46856" y="3590"/>
                    <a:pt x="46922" y="3391"/>
                    <a:pt x="46896" y="3205"/>
                  </a:cubicBezTo>
                  <a:lnTo>
                    <a:pt x="46617" y="655"/>
                  </a:lnTo>
                  <a:cubicBezTo>
                    <a:pt x="46567" y="281"/>
                    <a:pt x="46248" y="0"/>
                    <a:pt x="45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7" name="Google Shape;767;p26"/>
          <p:cNvSpPr txBox="1"/>
          <p:nvPr/>
        </p:nvSpPr>
        <p:spPr>
          <a:xfrm>
            <a:off x="6553200" y="3465975"/>
            <a:ext cx="16479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정장훈(팀장)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김태원, 이도연, 이성현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8" name="Google Shape;768;p26"/>
          <p:cNvSpPr txBox="1"/>
          <p:nvPr/>
        </p:nvSpPr>
        <p:spPr>
          <a:xfrm>
            <a:off x="2262075" y="2261075"/>
            <a:ext cx="4309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지능화된 생산관리 솔루션 프로젝트(MES-WEB)</a:t>
            </a:r>
            <a:endParaRPr sz="11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5"/>
          <p:cNvSpPr txBox="1"/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 </a:t>
            </a:r>
            <a:r>
              <a:rPr lang="en"/>
              <a:t>프로젝트 개요 - 구조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68" name="Google Shape;10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725" y="1236500"/>
            <a:ext cx="4495625" cy="17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50" y="1309750"/>
            <a:ext cx="2482751" cy="24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850" y="1452800"/>
            <a:ext cx="2380450" cy="26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750" y="1609900"/>
            <a:ext cx="2232551" cy="261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2" name="Google Shape;1072;p35"/>
          <p:cNvGrpSpPr/>
          <p:nvPr/>
        </p:nvGrpSpPr>
        <p:grpSpPr>
          <a:xfrm flipH="1" rot="10800000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73" name="Google Shape;1073;p35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fmla="val 36892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5"/>
            <p:cNvSpPr/>
            <p:nvPr/>
          </p:nvSpPr>
          <p:spPr>
            <a:xfrm flipH="1" rot="10800000">
              <a:off x="3858321" y="2286132"/>
              <a:ext cx="866700" cy="747000"/>
            </a:xfrm>
            <a:prstGeom prst="triangle">
              <a:avLst>
                <a:gd fmla="val 0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5" name="Google Shape;1075;p35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chemeClr val="lt1"/>
                </a:solidFill>
              </a:rPr>
              <a:t>마이페이지에서 휴가신청 및 각종 지시사항 확인가능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76" name="Google Shape;1076;p35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2.     직원목록 조회 / 추가 / 삭제 가능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77" name="Google Shape;1077;p35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3.     휴가신청 수락 및 거절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6"/>
          <p:cNvSpPr txBox="1"/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 </a:t>
            </a:r>
            <a:r>
              <a:rPr lang="en"/>
              <a:t>프로젝트 개요 - 구조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83" name="Google Shape;10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50" y="1231475"/>
            <a:ext cx="2357100" cy="24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275" y="1231475"/>
            <a:ext cx="4808075" cy="18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825" y="1343763"/>
            <a:ext cx="2454125" cy="24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863" y="1488675"/>
            <a:ext cx="2357099" cy="243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36"/>
          <p:cNvGrpSpPr/>
          <p:nvPr/>
        </p:nvGrpSpPr>
        <p:grpSpPr>
          <a:xfrm flipH="1" rot="10800000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88" name="Google Shape;1088;p36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fmla="val 36892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6"/>
            <p:cNvSpPr/>
            <p:nvPr/>
          </p:nvSpPr>
          <p:spPr>
            <a:xfrm flipH="1" rot="10800000">
              <a:off x="3858321" y="2286132"/>
              <a:ext cx="866700" cy="747000"/>
            </a:xfrm>
            <a:prstGeom prst="triangle">
              <a:avLst>
                <a:gd fmla="val 0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" name="Google Shape;1090;p36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chemeClr val="lt1"/>
                </a:solidFill>
              </a:rPr>
              <a:t>공지사항 및 게시글 작성 / 수정 / 삭제 기능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91" name="Google Shape;1091;p36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2.     직원 건의사항 조회 기능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92" name="Google Shape;1092;p36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3.     Q&amp;A 확인 및 답변 기능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7"/>
          <p:cNvSpPr txBox="1"/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 </a:t>
            </a:r>
            <a:r>
              <a:rPr lang="en"/>
              <a:t>프로젝트 개요 - 구조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98" name="Google Shape;10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75" y="1050850"/>
            <a:ext cx="8013825" cy="35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8"/>
          <p:cNvSpPr txBox="1"/>
          <p:nvPr>
            <p:ph type="title"/>
          </p:nvPr>
        </p:nvSpPr>
        <p:spPr>
          <a:xfrm>
            <a:off x="966450" y="2244325"/>
            <a:ext cx="73515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팀 구성 및 역할</a:t>
            </a:r>
            <a:endParaRPr/>
          </a:p>
        </p:txBody>
      </p:sp>
      <p:sp>
        <p:nvSpPr>
          <p:cNvPr id="1104" name="Google Shape;1104;p38"/>
          <p:cNvSpPr txBox="1"/>
          <p:nvPr>
            <p:ph idx="2" type="title"/>
          </p:nvPr>
        </p:nvSpPr>
        <p:spPr>
          <a:xfrm>
            <a:off x="3708750" y="1230313"/>
            <a:ext cx="15741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05" name="Google Shape;1105;p38"/>
          <p:cNvGrpSpPr/>
          <p:nvPr/>
        </p:nvGrpSpPr>
        <p:grpSpPr>
          <a:xfrm flipH="1">
            <a:off x="7360045" y="388386"/>
            <a:ext cx="770930" cy="548381"/>
            <a:chOff x="5225300" y="2043211"/>
            <a:chExt cx="770930" cy="548381"/>
          </a:xfrm>
        </p:grpSpPr>
        <p:sp>
          <p:nvSpPr>
            <p:cNvPr id="1106" name="Google Shape;1106;p38"/>
            <p:cNvSpPr/>
            <p:nvPr/>
          </p:nvSpPr>
          <p:spPr>
            <a:xfrm>
              <a:off x="5225300" y="2043211"/>
              <a:ext cx="740856" cy="548381"/>
            </a:xfrm>
            <a:custGeom>
              <a:rect b="b" l="l" r="r" t="t"/>
              <a:pathLst>
                <a:path extrusionOk="0" h="16747" w="22625">
                  <a:moveTo>
                    <a:pt x="18528" y="805"/>
                  </a:moveTo>
                  <a:cubicBezTo>
                    <a:pt x="18609" y="2228"/>
                    <a:pt x="18934" y="3610"/>
                    <a:pt x="19487" y="4935"/>
                  </a:cubicBezTo>
                  <a:cubicBezTo>
                    <a:pt x="20040" y="6252"/>
                    <a:pt x="20812" y="7455"/>
                    <a:pt x="21763" y="8512"/>
                  </a:cubicBezTo>
                  <a:cubicBezTo>
                    <a:pt x="19202" y="9097"/>
                    <a:pt x="16666" y="9869"/>
                    <a:pt x="14227" y="10812"/>
                  </a:cubicBezTo>
                  <a:cubicBezTo>
                    <a:pt x="12886" y="11324"/>
                    <a:pt x="11528" y="11910"/>
                    <a:pt x="10203" y="12544"/>
                  </a:cubicBezTo>
                  <a:cubicBezTo>
                    <a:pt x="8032" y="13576"/>
                    <a:pt x="5894" y="14771"/>
                    <a:pt x="3854" y="16088"/>
                  </a:cubicBezTo>
                  <a:cubicBezTo>
                    <a:pt x="2862" y="15039"/>
                    <a:pt x="2065" y="13836"/>
                    <a:pt x="1505" y="12495"/>
                  </a:cubicBezTo>
                  <a:cubicBezTo>
                    <a:pt x="944" y="11154"/>
                    <a:pt x="635" y="9739"/>
                    <a:pt x="578" y="8300"/>
                  </a:cubicBezTo>
                  <a:cubicBezTo>
                    <a:pt x="2943" y="7772"/>
                    <a:pt x="5285" y="7081"/>
                    <a:pt x="7553" y="6243"/>
                  </a:cubicBezTo>
                  <a:cubicBezTo>
                    <a:pt x="8927" y="5739"/>
                    <a:pt x="10292" y="5179"/>
                    <a:pt x="11609" y="4577"/>
                  </a:cubicBezTo>
                  <a:cubicBezTo>
                    <a:pt x="13999" y="3488"/>
                    <a:pt x="16325" y="2219"/>
                    <a:pt x="18528" y="805"/>
                  </a:cubicBezTo>
                  <a:close/>
                  <a:moveTo>
                    <a:pt x="18798" y="1"/>
                  </a:moveTo>
                  <a:cubicBezTo>
                    <a:pt x="18742" y="1"/>
                    <a:pt x="18687" y="17"/>
                    <a:pt x="18641" y="49"/>
                  </a:cubicBezTo>
                  <a:lnTo>
                    <a:pt x="18536" y="114"/>
                  </a:lnTo>
                  <a:cubicBezTo>
                    <a:pt x="16259" y="1593"/>
                    <a:pt x="13853" y="2927"/>
                    <a:pt x="11374" y="4057"/>
                  </a:cubicBezTo>
                  <a:cubicBezTo>
                    <a:pt x="10073" y="4658"/>
                    <a:pt x="8715" y="5211"/>
                    <a:pt x="7358" y="5707"/>
                  </a:cubicBezTo>
                  <a:cubicBezTo>
                    <a:pt x="5081" y="6544"/>
                    <a:pt x="2724" y="7235"/>
                    <a:pt x="342" y="7764"/>
                  </a:cubicBezTo>
                  <a:lnTo>
                    <a:pt x="228" y="7788"/>
                  </a:lnTo>
                  <a:cubicBezTo>
                    <a:pt x="90" y="7821"/>
                    <a:pt x="1" y="7934"/>
                    <a:pt x="1" y="8073"/>
                  </a:cubicBezTo>
                  <a:cubicBezTo>
                    <a:pt x="25" y="9674"/>
                    <a:pt x="358" y="11235"/>
                    <a:pt x="984" y="12714"/>
                  </a:cubicBezTo>
                  <a:cubicBezTo>
                    <a:pt x="1602" y="14194"/>
                    <a:pt x="2488" y="15519"/>
                    <a:pt x="3610" y="16657"/>
                  </a:cubicBezTo>
                  <a:cubicBezTo>
                    <a:pt x="3667" y="16714"/>
                    <a:pt x="3740" y="16747"/>
                    <a:pt x="3813" y="16747"/>
                  </a:cubicBezTo>
                  <a:cubicBezTo>
                    <a:pt x="3870" y="16747"/>
                    <a:pt x="3919" y="16730"/>
                    <a:pt x="3968" y="16698"/>
                  </a:cubicBezTo>
                  <a:cubicBezTo>
                    <a:pt x="6049" y="15340"/>
                    <a:pt x="8228" y="14113"/>
                    <a:pt x="10447" y="13056"/>
                  </a:cubicBezTo>
                  <a:cubicBezTo>
                    <a:pt x="11764" y="12430"/>
                    <a:pt x="13105" y="11853"/>
                    <a:pt x="14430" y="11349"/>
                  </a:cubicBezTo>
                  <a:cubicBezTo>
                    <a:pt x="16934" y="10389"/>
                    <a:pt x="19528" y="9601"/>
                    <a:pt x="22153" y="9007"/>
                  </a:cubicBezTo>
                  <a:lnTo>
                    <a:pt x="22381" y="8959"/>
                  </a:lnTo>
                  <a:cubicBezTo>
                    <a:pt x="22487" y="8934"/>
                    <a:pt x="22568" y="8861"/>
                    <a:pt x="22592" y="8755"/>
                  </a:cubicBezTo>
                  <a:cubicBezTo>
                    <a:pt x="22625" y="8658"/>
                    <a:pt x="22600" y="8552"/>
                    <a:pt x="22527" y="8479"/>
                  </a:cubicBezTo>
                  <a:cubicBezTo>
                    <a:pt x="21454" y="7390"/>
                    <a:pt x="20609" y="6122"/>
                    <a:pt x="20015" y="4715"/>
                  </a:cubicBezTo>
                  <a:cubicBezTo>
                    <a:pt x="19422" y="3301"/>
                    <a:pt x="19105" y="1813"/>
                    <a:pt x="19080" y="285"/>
                  </a:cubicBezTo>
                  <a:cubicBezTo>
                    <a:pt x="19080" y="179"/>
                    <a:pt x="19023" y="81"/>
                    <a:pt x="18926" y="33"/>
                  </a:cubicBezTo>
                  <a:cubicBezTo>
                    <a:pt x="18886" y="11"/>
                    <a:pt x="18842" y="1"/>
                    <a:pt x="18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5830082" y="2043309"/>
              <a:ext cx="166148" cy="293526"/>
            </a:xfrm>
            <a:custGeom>
              <a:rect b="b" l="l" r="r" t="t"/>
              <a:pathLst>
                <a:path extrusionOk="0" h="8964" w="5074">
                  <a:moveTo>
                    <a:pt x="328" y="0"/>
                  </a:moveTo>
                  <a:cubicBezTo>
                    <a:pt x="227" y="0"/>
                    <a:pt x="130" y="57"/>
                    <a:pt x="74" y="152"/>
                  </a:cubicBezTo>
                  <a:cubicBezTo>
                    <a:pt x="1" y="290"/>
                    <a:pt x="49" y="460"/>
                    <a:pt x="188" y="534"/>
                  </a:cubicBezTo>
                  <a:cubicBezTo>
                    <a:pt x="3057" y="2127"/>
                    <a:pt x="4447" y="5436"/>
                    <a:pt x="3578" y="8598"/>
                  </a:cubicBezTo>
                  <a:cubicBezTo>
                    <a:pt x="3537" y="8752"/>
                    <a:pt x="3626" y="8907"/>
                    <a:pt x="3773" y="8948"/>
                  </a:cubicBezTo>
                  <a:cubicBezTo>
                    <a:pt x="3805" y="8956"/>
                    <a:pt x="3830" y="8964"/>
                    <a:pt x="3854" y="8964"/>
                  </a:cubicBezTo>
                  <a:cubicBezTo>
                    <a:pt x="3976" y="8964"/>
                    <a:pt x="4090" y="8883"/>
                    <a:pt x="4130" y="8752"/>
                  </a:cubicBezTo>
                  <a:cubicBezTo>
                    <a:pt x="5073" y="5338"/>
                    <a:pt x="3561" y="1753"/>
                    <a:pt x="464" y="38"/>
                  </a:cubicBezTo>
                  <a:cubicBezTo>
                    <a:pt x="421" y="12"/>
                    <a:pt x="374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5459813" y="2175235"/>
              <a:ext cx="244409" cy="296571"/>
            </a:xfrm>
            <a:custGeom>
              <a:rect b="b" l="l" r="r" t="t"/>
              <a:pathLst>
                <a:path extrusionOk="0" h="9057" w="7464">
                  <a:moveTo>
                    <a:pt x="4179" y="667"/>
                  </a:moveTo>
                  <a:lnTo>
                    <a:pt x="6789" y="6886"/>
                  </a:lnTo>
                  <a:cubicBezTo>
                    <a:pt x="5626" y="7341"/>
                    <a:pt x="4456" y="7845"/>
                    <a:pt x="3309" y="8382"/>
                  </a:cubicBezTo>
                  <a:lnTo>
                    <a:pt x="675" y="2114"/>
                  </a:lnTo>
                  <a:cubicBezTo>
                    <a:pt x="1862" y="1667"/>
                    <a:pt x="3033" y="1187"/>
                    <a:pt x="4179" y="667"/>
                  </a:cubicBezTo>
                  <a:close/>
                  <a:moveTo>
                    <a:pt x="4318" y="0"/>
                  </a:moveTo>
                  <a:cubicBezTo>
                    <a:pt x="4281" y="0"/>
                    <a:pt x="4244" y="8"/>
                    <a:pt x="4212" y="25"/>
                  </a:cubicBezTo>
                  <a:cubicBezTo>
                    <a:pt x="2903" y="626"/>
                    <a:pt x="1553" y="1179"/>
                    <a:pt x="196" y="1675"/>
                  </a:cubicBezTo>
                  <a:cubicBezTo>
                    <a:pt x="123" y="1707"/>
                    <a:pt x="66" y="1756"/>
                    <a:pt x="33" y="1829"/>
                  </a:cubicBezTo>
                  <a:cubicBezTo>
                    <a:pt x="1" y="1903"/>
                    <a:pt x="1" y="1984"/>
                    <a:pt x="33" y="2057"/>
                  </a:cubicBezTo>
                  <a:lnTo>
                    <a:pt x="2895" y="8878"/>
                  </a:lnTo>
                  <a:cubicBezTo>
                    <a:pt x="2927" y="8951"/>
                    <a:pt x="2984" y="9008"/>
                    <a:pt x="3057" y="9032"/>
                  </a:cubicBezTo>
                  <a:cubicBezTo>
                    <a:pt x="3090" y="9048"/>
                    <a:pt x="3130" y="9056"/>
                    <a:pt x="3163" y="9056"/>
                  </a:cubicBezTo>
                  <a:lnTo>
                    <a:pt x="3163" y="9048"/>
                  </a:lnTo>
                  <a:cubicBezTo>
                    <a:pt x="3204" y="9048"/>
                    <a:pt x="3244" y="9040"/>
                    <a:pt x="3285" y="9024"/>
                  </a:cubicBezTo>
                  <a:cubicBezTo>
                    <a:pt x="4594" y="8398"/>
                    <a:pt x="5935" y="7821"/>
                    <a:pt x="7268" y="7309"/>
                  </a:cubicBezTo>
                  <a:cubicBezTo>
                    <a:pt x="7342" y="7284"/>
                    <a:pt x="7398" y="7227"/>
                    <a:pt x="7431" y="7154"/>
                  </a:cubicBezTo>
                  <a:cubicBezTo>
                    <a:pt x="7463" y="7089"/>
                    <a:pt x="7463" y="7008"/>
                    <a:pt x="7431" y="6935"/>
                  </a:cubicBezTo>
                  <a:lnTo>
                    <a:pt x="4594" y="179"/>
                  </a:lnTo>
                  <a:cubicBezTo>
                    <a:pt x="4561" y="106"/>
                    <a:pt x="4504" y="49"/>
                    <a:pt x="4431" y="25"/>
                  </a:cubicBezTo>
                  <a:cubicBezTo>
                    <a:pt x="4395" y="8"/>
                    <a:pt x="4356" y="0"/>
                    <a:pt x="4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5523434" y="2390854"/>
              <a:ext cx="87626" cy="116343"/>
            </a:xfrm>
            <a:custGeom>
              <a:rect b="b" l="l" r="r" t="t"/>
              <a:pathLst>
                <a:path extrusionOk="0" h="3553" w="2676">
                  <a:moveTo>
                    <a:pt x="17" y="0"/>
                  </a:moveTo>
                  <a:lnTo>
                    <a:pt x="1" y="3545"/>
                  </a:lnTo>
                  <a:lnTo>
                    <a:pt x="1" y="3545"/>
                  </a:lnTo>
                  <a:lnTo>
                    <a:pt x="1326" y="2992"/>
                  </a:lnTo>
                  <a:lnTo>
                    <a:pt x="2659" y="3553"/>
                  </a:lnTo>
                  <a:lnTo>
                    <a:pt x="2675" y="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5611024" y="2328804"/>
              <a:ext cx="143783" cy="143259"/>
            </a:xfrm>
            <a:custGeom>
              <a:rect b="b" l="l" r="r" t="t"/>
              <a:pathLst>
                <a:path extrusionOk="0" h="4375" w="4391">
                  <a:moveTo>
                    <a:pt x="1846" y="1"/>
                  </a:moveTo>
                  <a:lnTo>
                    <a:pt x="0" y="1903"/>
                  </a:lnTo>
                  <a:lnTo>
                    <a:pt x="2537" y="4375"/>
                  </a:lnTo>
                  <a:lnTo>
                    <a:pt x="3065" y="3033"/>
                  </a:lnTo>
                  <a:lnTo>
                    <a:pt x="4390" y="2464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5475268" y="2228771"/>
              <a:ext cx="214054" cy="188415"/>
            </a:xfrm>
            <a:custGeom>
              <a:rect b="b" l="l" r="r" t="t"/>
              <a:pathLst>
                <a:path extrusionOk="0" h="5754" w="6537">
                  <a:moveTo>
                    <a:pt x="3267" y="1"/>
                  </a:moveTo>
                  <a:cubicBezTo>
                    <a:pt x="2896" y="1"/>
                    <a:pt x="2518" y="73"/>
                    <a:pt x="2154" y="227"/>
                  </a:cubicBezTo>
                  <a:cubicBezTo>
                    <a:pt x="683" y="837"/>
                    <a:pt x="0" y="2528"/>
                    <a:pt x="610" y="3991"/>
                  </a:cubicBezTo>
                  <a:cubicBezTo>
                    <a:pt x="1074" y="5090"/>
                    <a:pt x="2144" y="5754"/>
                    <a:pt x="3268" y="5754"/>
                  </a:cubicBezTo>
                  <a:cubicBezTo>
                    <a:pt x="3640" y="5754"/>
                    <a:pt x="4018" y="5681"/>
                    <a:pt x="4382" y="5527"/>
                  </a:cubicBezTo>
                  <a:cubicBezTo>
                    <a:pt x="5845" y="4909"/>
                    <a:pt x="6536" y="3227"/>
                    <a:pt x="5918" y="1763"/>
                  </a:cubicBezTo>
                  <a:cubicBezTo>
                    <a:pt x="5454" y="664"/>
                    <a:pt x="4389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5516263" y="2258667"/>
              <a:ext cx="138970" cy="128491"/>
            </a:xfrm>
            <a:custGeom>
              <a:rect b="b" l="l" r="r" t="t"/>
              <a:pathLst>
                <a:path extrusionOk="0" h="3924" w="4244">
                  <a:moveTo>
                    <a:pt x="2016" y="574"/>
                  </a:moveTo>
                  <a:cubicBezTo>
                    <a:pt x="2553" y="574"/>
                    <a:pt x="3073" y="891"/>
                    <a:pt x="3292" y="1428"/>
                  </a:cubicBezTo>
                  <a:cubicBezTo>
                    <a:pt x="3593" y="2135"/>
                    <a:pt x="3260" y="2948"/>
                    <a:pt x="2553" y="3249"/>
                  </a:cubicBezTo>
                  <a:cubicBezTo>
                    <a:pt x="2380" y="3319"/>
                    <a:pt x="2196" y="3355"/>
                    <a:pt x="2012" y="3355"/>
                  </a:cubicBezTo>
                  <a:cubicBezTo>
                    <a:pt x="1834" y="3355"/>
                    <a:pt x="1656" y="3321"/>
                    <a:pt x="1488" y="3249"/>
                  </a:cubicBezTo>
                  <a:cubicBezTo>
                    <a:pt x="1146" y="3110"/>
                    <a:pt x="878" y="2842"/>
                    <a:pt x="732" y="2501"/>
                  </a:cubicBezTo>
                  <a:cubicBezTo>
                    <a:pt x="439" y="1793"/>
                    <a:pt x="764" y="980"/>
                    <a:pt x="1471" y="680"/>
                  </a:cubicBezTo>
                  <a:cubicBezTo>
                    <a:pt x="1650" y="606"/>
                    <a:pt x="1829" y="574"/>
                    <a:pt x="2016" y="574"/>
                  </a:cubicBezTo>
                  <a:close/>
                  <a:moveTo>
                    <a:pt x="2005" y="1"/>
                  </a:moveTo>
                  <a:cubicBezTo>
                    <a:pt x="1754" y="1"/>
                    <a:pt x="1498" y="49"/>
                    <a:pt x="1252" y="151"/>
                  </a:cubicBezTo>
                  <a:cubicBezTo>
                    <a:pt x="772" y="354"/>
                    <a:pt x="390" y="737"/>
                    <a:pt x="195" y="1224"/>
                  </a:cubicBezTo>
                  <a:cubicBezTo>
                    <a:pt x="0" y="1704"/>
                    <a:pt x="0" y="2241"/>
                    <a:pt x="203" y="2720"/>
                  </a:cubicBezTo>
                  <a:cubicBezTo>
                    <a:pt x="407" y="3208"/>
                    <a:pt x="789" y="3582"/>
                    <a:pt x="1268" y="3777"/>
                  </a:cubicBezTo>
                  <a:cubicBezTo>
                    <a:pt x="1512" y="3875"/>
                    <a:pt x="1764" y="3923"/>
                    <a:pt x="2016" y="3923"/>
                  </a:cubicBezTo>
                  <a:cubicBezTo>
                    <a:pt x="2268" y="3923"/>
                    <a:pt x="2528" y="3875"/>
                    <a:pt x="2772" y="3769"/>
                  </a:cubicBezTo>
                  <a:cubicBezTo>
                    <a:pt x="3772" y="3354"/>
                    <a:pt x="4244" y="2200"/>
                    <a:pt x="3821" y="1200"/>
                  </a:cubicBezTo>
                  <a:cubicBezTo>
                    <a:pt x="3502" y="453"/>
                    <a:pt x="277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38"/>
          <p:cNvGrpSpPr/>
          <p:nvPr/>
        </p:nvGrpSpPr>
        <p:grpSpPr>
          <a:xfrm>
            <a:off x="683825" y="3055825"/>
            <a:ext cx="1622100" cy="1657793"/>
            <a:chOff x="683825" y="3055825"/>
            <a:chExt cx="1622100" cy="1657793"/>
          </a:xfrm>
        </p:grpSpPr>
        <p:grpSp>
          <p:nvGrpSpPr>
            <p:cNvPr id="1114" name="Google Shape;1114;p38"/>
            <p:cNvGrpSpPr/>
            <p:nvPr/>
          </p:nvGrpSpPr>
          <p:grpSpPr>
            <a:xfrm>
              <a:off x="683825" y="3055825"/>
              <a:ext cx="1455500" cy="1657793"/>
              <a:chOff x="6816000" y="3055825"/>
              <a:chExt cx="1455500" cy="1657793"/>
            </a:xfrm>
          </p:grpSpPr>
          <p:grpSp>
            <p:nvGrpSpPr>
              <p:cNvPr id="1115" name="Google Shape;1115;p38"/>
              <p:cNvGrpSpPr/>
              <p:nvPr/>
            </p:nvGrpSpPr>
            <p:grpSpPr>
              <a:xfrm>
                <a:off x="6816000" y="3055825"/>
                <a:ext cx="1455500" cy="1657793"/>
                <a:chOff x="1129575" y="3180575"/>
                <a:chExt cx="1455500" cy="1657793"/>
              </a:xfrm>
            </p:grpSpPr>
            <p:grpSp>
              <p:nvGrpSpPr>
                <p:cNvPr id="1116" name="Google Shape;1116;p38"/>
                <p:cNvGrpSpPr/>
                <p:nvPr/>
              </p:nvGrpSpPr>
              <p:grpSpPr>
                <a:xfrm>
                  <a:off x="1378423" y="3180575"/>
                  <a:ext cx="1090860" cy="1620588"/>
                  <a:chOff x="1281939" y="3180756"/>
                  <a:chExt cx="1187266" cy="1763810"/>
                </a:xfrm>
              </p:grpSpPr>
              <p:sp>
                <p:nvSpPr>
                  <p:cNvPr id="1117" name="Google Shape;1117;p38"/>
                  <p:cNvSpPr/>
                  <p:nvPr/>
                </p:nvSpPr>
                <p:spPr>
                  <a:xfrm>
                    <a:off x="1284088" y="4193078"/>
                    <a:ext cx="1165755" cy="740713"/>
                  </a:xfrm>
                  <a:custGeom>
                    <a:rect b="b" l="l" r="r" t="t"/>
                    <a:pathLst>
                      <a:path extrusionOk="0" h="19593" w="30836">
                        <a:moveTo>
                          <a:pt x="11552" y="1"/>
                        </a:moveTo>
                        <a:cubicBezTo>
                          <a:pt x="5195" y="1"/>
                          <a:pt x="0" y="5203"/>
                          <a:pt x="0" y="11553"/>
                        </a:cubicBezTo>
                        <a:lnTo>
                          <a:pt x="0" y="19593"/>
                        </a:lnTo>
                        <a:lnTo>
                          <a:pt x="30835" y="19593"/>
                        </a:lnTo>
                        <a:lnTo>
                          <a:pt x="30835" y="11553"/>
                        </a:lnTo>
                        <a:cubicBezTo>
                          <a:pt x="30835" y="5203"/>
                          <a:pt x="25641" y="1"/>
                          <a:pt x="1928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8" name="Google Shape;1118;p38"/>
                  <p:cNvSpPr/>
                  <p:nvPr/>
                </p:nvSpPr>
                <p:spPr>
                  <a:xfrm>
                    <a:off x="1281939" y="4182341"/>
                    <a:ext cx="1187266" cy="762224"/>
                  </a:xfrm>
                  <a:custGeom>
                    <a:rect b="b" l="l" r="r" t="t"/>
                    <a:pathLst>
                      <a:path extrusionOk="0" h="20162" w="31405">
                        <a:moveTo>
                          <a:pt x="19568" y="569"/>
                        </a:moveTo>
                        <a:cubicBezTo>
                          <a:pt x="25779" y="569"/>
                          <a:pt x="30836" y="5626"/>
                          <a:pt x="30836" y="11837"/>
                        </a:cubicBezTo>
                        <a:lnTo>
                          <a:pt x="30836" y="19592"/>
                        </a:lnTo>
                        <a:lnTo>
                          <a:pt x="570" y="19592"/>
                        </a:lnTo>
                        <a:lnTo>
                          <a:pt x="570" y="19584"/>
                        </a:lnTo>
                        <a:lnTo>
                          <a:pt x="570" y="11837"/>
                        </a:lnTo>
                        <a:cubicBezTo>
                          <a:pt x="570" y="5626"/>
                          <a:pt x="5626" y="569"/>
                          <a:pt x="11837" y="569"/>
                        </a:cubicBezTo>
                        <a:close/>
                        <a:moveTo>
                          <a:pt x="11837" y="0"/>
                        </a:moveTo>
                        <a:cubicBezTo>
                          <a:pt x="5309" y="0"/>
                          <a:pt x="1" y="5309"/>
                          <a:pt x="1" y="11837"/>
                        </a:cubicBezTo>
                        <a:lnTo>
                          <a:pt x="1" y="20161"/>
                        </a:lnTo>
                        <a:lnTo>
                          <a:pt x="31405" y="20161"/>
                        </a:lnTo>
                        <a:lnTo>
                          <a:pt x="31405" y="11837"/>
                        </a:lnTo>
                        <a:cubicBezTo>
                          <a:pt x="31405" y="5309"/>
                          <a:pt x="26096" y="0"/>
                          <a:pt x="195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9" name="Google Shape;1119;p38"/>
                  <p:cNvSpPr/>
                  <p:nvPr/>
                </p:nvSpPr>
                <p:spPr>
                  <a:xfrm>
                    <a:off x="1696530" y="4473056"/>
                    <a:ext cx="341152" cy="340888"/>
                  </a:xfrm>
                  <a:custGeom>
                    <a:rect b="b" l="l" r="r" t="t"/>
                    <a:pathLst>
                      <a:path extrusionOk="0" h="9017" w="9024">
                        <a:moveTo>
                          <a:pt x="4512" y="1"/>
                        </a:moveTo>
                        <a:lnTo>
                          <a:pt x="0" y="4512"/>
                        </a:lnTo>
                        <a:lnTo>
                          <a:pt x="4512" y="9016"/>
                        </a:lnTo>
                        <a:lnTo>
                          <a:pt x="9024" y="4512"/>
                        </a:lnTo>
                        <a:lnTo>
                          <a:pt x="451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0" name="Google Shape;1120;p38"/>
                  <p:cNvSpPr/>
                  <p:nvPr/>
                </p:nvSpPr>
                <p:spPr>
                  <a:xfrm>
                    <a:off x="1526569" y="4462130"/>
                    <a:ext cx="362701" cy="362550"/>
                  </a:xfrm>
                  <a:custGeom>
                    <a:rect b="b" l="l" r="r" t="t"/>
                    <a:pathLst>
                      <a:path extrusionOk="0" h="9590" w="9594">
                        <a:moveTo>
                          <a:pt x="4797" y="696"/>
                        </a:moveTo>
                        <a:lnTo>
                          <a:pt x="8903" y="4793"/>
                        </a:lnTo>
                        <a:lnTo>
                          <a:pt x="4797" y="8907"/>
                        </a:lnTo>
                        <a:lnTo>
                          <a:pt x="692" y="4793"/>
                        </a:lnTo>
                        <a:lnTo>
                          <a:pt x="4797" y="696"/>
                        </a:lnTo>
                        <a:close/>
                        <a:moveTo>
                          <a:pt x="4797" y="1"/>
                        </a:moveTo>
                        <a:cubicBezTo>
                          <a:pt x="4724" y="1"/>
                          <a:pt x="4651" y="29"/>
                          <a:pt x="4594" y="86"/>
                        </a:cubicBezTo>
                        <a:lnTo>
                          <a:pt x="82" y="4598"/>
                        </a:lnTo>
                        <a:cubicBezTo>
                          <a:pt x="33" y="4647"/>
                          <a:pt x="1" y="4720"/>
                          <a:pt x="1" y="4793"/>
                        </a:cubicBezTo>
                        <a:cubicBezTo>
                          <a:pt x="1" y="4875"/>
                          <a:pt x="33" y="4948"/>
                          <a:pt x="82" y="4996"/>
                        </a:cubicBezTo>
                        <a:lnTo>
                          <a:pt x="4594" y="9508"/>
                        </a:lnTo>
                        <a:cubicBezTo>
                          <a:pt x="4651" y="9565"/>
                          <a:pt x="4724" y="9590"/>
                          <a:pt x="4797" y="9590"/>
                        </a:cubicBezTo>
                        <a:cubicBezTo>
                          <a:pt x="4870" y="9590"/>
                          <a:pt x="4944" y="9565"/>
                          <a:pt x="5000" y="9508"/>
                        </a:cubicBezTo>
                        <a:lnTo>
                          <a:pt x="9504" y="4996"/>
                        </a:lnTo>
                        <a:cubicBezTo>
                          <a:pt x="9561" y="4948"/>
                          <a:pt x="9594" y="4875"/>
                          <a:pt x="9594" y="4793"/>
                        </a:cubicBezTo>
                        <a:cubicBezTo>
                          <a:pt x="9594" y="4720"/>
                          <a:pt x="9561" y="4647"/>
                          <a:pt x="9504" y="4598"/>
                        </a:cubicBezTo>
                        <a:lnTo>
                          <a:pt x="5000" y="86"/>
                        </a:lnTo>
                        <a:cubicBezTo>
                          <a:pt x="4944" y="29"/>
                          <a:pt x="4870" y="1"/>
                          <a:pt x="47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1" name="Google Shape;1121;p38"/>
                  <p:cNvSpPr/>
                  <p:nvPr/>
                </p:nvSpPr>
                <p:spPr>
                  <a:xfrm>
                    <a:off x="1861248" y="4462395"/>
                    <a:ext cx="363608" cy="362285"/>
                  </a:xfrm>
                  <a:custGeom>
                    <a:rect b="b" l="l" r="r" t="t"/>
                    <a:pathLst>
                      <a:path extrusionOk="0" h="9583" w="9618">
                        <a:moveTo>
                          <a:pt x="4822" y="689"/>
                        </a:moveTo>
                        <a:lnTo>
                          <a:pt x="8927" y="4786"/>
                        </a:lnTo>
                        <a:lnTo>
                          <a:pt x="4822" y="8900"/>
                        </a:lnTo>
                        <a:lnTo>
                          <a:pt x="724" y="4786"/>
                        </a:lnTo>
                        <a:lnTo>
                          <a:pt x="4822" y="689"/>
                        </a:lnTo>
                        <a:close/>
                        <a:moveTo>
                          <a:pt x="4826" y="0"/>
                        </a:moveTo>
                        <a:cubicBezTo>
                          <a:pt x="4752" y="0"/>
                          <a:pt x="4679" y="26"/>
                          <a:pt x="4626" y="79"/>
                        </a:cubicBezTo>
                        <a:lnTo>
                          <a:pt x="115" y="4591"/>
                        </a:lnTo>
                        <a:cubicBezTo>
                          <a:pt x="1" y="4697"/>
                          <a:pt x="1" y="4884"/>
                          <a:pt x="115" y="4989"/>
                        </a:cubicBezTo>
                        <a:lnTo>
                          <a:pt x="4626" y="9501"/>
                        </a:lnTo>
                        <a:cubicBezTo>
                          <a:pt x="4675" y="9558"/>
                          <a:pt x="4748" y="9583"/>
                          <a:pt x="4830" y="9583"/>
                        </a:cubicBezTo>
                        <a:cubicBezTo>
                          <a:pt x="4903" y="9583"/>
                          <a:pt x="4976" y="9558"/>
                          <a:pt x="5025" y="9501"/>
                        </a:cubicBezTo>
                        <a:lnTo>
                          <a:pt x="9537" y="4989"/>
                        </a:lnTo>
                        <a:cubicBezTo>
                          <a:pt x="9594" y="4941"/>
                          <a:pt x="9618" y="4868"/>
                          <a:pt x="9618" y="4786"/>
                        </a:cubicBezTo>
                        <a:cubicBezTo>
                          <a:pt x="9618" y="4713"/>
                          <a:pt x="9594" y="4640"/>
                          <a:pt x="9537" y="4591"/>
                        </a:cubicBezTo>
                        <a:lnTo>
                          <a:pt x="5025" y="79"/>
                        </a:lnTo>
                        <a:cubicBezTo>
                          <a:pt x="4972" y="26"/>
                          <a:pt x="4899" y="0"/>
                          <a:pt x="48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2" name="Google Shape;1122;p38"/>
                  <p:cNvSpPr/>
                  <p:nvPr/>
                </p:nvSpPr>
                <p:spPr>
                  <a:xfrm>
                    <a:off x="1691017" y="4182341"/>
                    <a:ext cx="368826" cy="195187"/>
                  </a:xfrm>
                  <a:custGeom>
                    <a:rect b="b" l="l" r="r" t="t"/>
                    <a:pathLst>
                      <a:path extrusionOk="0" h="5163" w="9756">
                        <a:moveTo>
                          <a:pt x="293" y="0"/>
                        </a:moveTo>
                        <a:cubicBezTo>
                          <a:pt x="130" y="0"/>
                          <a:pt x="0" y="130"/>
                          <a:pt x="0" y="285"/>
                        </a:cubicBezTo>
                        <a:cubicBezTo>
                          <a:pt x="0" y="2974"/>
                          <a:pt x="2193" y="5160"/>
                          <a:pt x="4882" y="5162"/>
                        </a:cubicBezTo>
                        <a:lnTo>
                          <a:pt x="4882" y="5162"/>
                        </a:lnTo>
                        <a:cubicBezTo>
                          <a:pt x="7571" y="5160"/>
                          <a:pt x="9755" y="2974"/>
                          <a:pt x="9755" y="285"/>
                        </a:cubicBezTo>
                        <a:cubicBezTo>
                          <a:pt x="9755" y="130"/>
                          <a:pt x="9634" y="0"/>
                          <a:pt x="9471" y="0"/>
                        </a:cubicBezTo>
                        <a:cubicBezTo>
                          <a:pt x="9316" y="0"/>
                          <a:pt x="9186" y="130"/>
                          <a:pt x="9186" y="285"/>
                        </a:cubicBezTo>
                        <a:cubicBezTo>
                          <a:pt x="9186" y="2658"/>
                          <a:pt x="7260" y="4593"/>
                          <a:pt x="4878" y="4593"/>
                        </a:cubicBezTo>
                        <a:cubicBezTo>
                          <a:pt x="2504" y="4593"/>
                          <a:pt x="577" y="2658"/>
                          <a:pt x="577" y="285"/>
                        </a:cubicBezTo>
                        <a:cubicBezTo>
                          <a:pt x="577" y="130"/>
                          <a:pt x="447" y="0"/>
                          <a:pt x="293" y="0"/>
                        </a:cubicBezTo>
                        <a:close/>
                        <a:moveTo>
                          <a:pt x="4882" y="5162"/>
                        </a:moveTo>
                        <a:lnTo>
                          <a:pt x="4882" y="5162"/>
                        </a:lnTo>
                        <a:cubicBezTo>
                          <a:pt x="4881" y="5162"/>
                          <a:pt x="4879" y="5162"/>
                          <a:pt x="4878" y="5162"/>
                        </a:cubicBezTo>
                        <a:lnTo>
                          <a:pt x="4886" y="5162"/>
                        </a:lnTo>
                        <a:cubicBezTo>
                          <a:pt x="4885" y="5162"/>
                          <a:pt x="4883" y="5162"/>
                          <a:pt x="4882" y="516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3" name="Google Shape;1123;p38"/>
                  <p:cNvSpPr/>
                  <p:nvPr/>
                </p:nvSpPr>
                <p:spPr>
                  <a:xfrm>
                    <a:off x="1757055" y="4025265"/>
                    <a:ext cx="219798" cy="271137"/>
                  </a:xfrm>
                  <a:custGeom>
                    <a:rect b="b" l="l" r="r" t="t"/>
                    <a:pathLst>
                      <a:path extrusionOk="0" h="7172" w="5814">
                        <a:moveTo>
                          <a:pt x="1033" y="1"/>
                        </a:moveTo>
                        <a:cubicBezTo>
                          <a:pt x="464" y="1"/>
                          <a:pt x="1" y="456"/>
                          <a:pt x="1" y="1033"/>
                        </a:cubicBezTo>
                        <a:lnTo>
                          <a:pt x="1" y="6139"/>
                        </a:lnTo>
                        <a:cubicBezTo>
                          <a:pt x="1" y="6716"/>
                          <a:pt x="464" y="7171"/>
                          <a:pt x="1033" y="7171"/>
                        </a:cubicBezTo>
                        <a:lnTo>
                          <a:pt x="4781" y="7171"/>
                        </a:lnTo>
                        <a:cubicBezTo>
                          <a:pt x="5350" y="7171"/>
                          <a:pt x="5813" y="6716"/>
                          <a:pt x="5813" y="6139"/>
                        </a:cubicBezTo>
                        <a:lnTo>
                          <a:pt x="5813" y="1033"/>
                        </a:lnTo>
                        <a:cubicBezTo>
                          <a:pt x="5813" y="456"/>
                          <a:pt x="5350" y="1"/>
                          <a:pt x="478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4" name="Google Shape;1124;p38"/>
                  <p:cNvSpPr/>
                  <p:nvPr/>
                </p:nvSpPr>
                <p:spPr>
                  <a:xfrm>
                    <a:off x="1754943" y="4014528"/>
                    <a:ext cx="241272" cy="292913"/>
                  </a:xfrm>
                  <a:custGeom>
                    <a:rect b="b" l="l" r="r" t="t"/>
                    <a:pathLst>
                      <a:path extrusionOk="0" h="7748" w="6382">
                        <a:moveTo>
                          <a:pt x="3195" y="569"/>
                        </a:moveTo>
                        <a:cubicBezTo>
                          <a:pt x="4634" y="569"/>
                          <a:pt x="5813" y="1740"/>
                          <a:pt x="5813" y="3187"/>
                        </a:cubicBezTo>
                        <a:lnTo>
                          <a:pt x="5813" y="4553"/>
                        </a:lnTo>
                        <a:cubicBezTo>
                          <a:pt x="5813" y="6000"/>
                          <a:pt x="4634" y="7171"/>
                          <a:pt x="3195" y="7171"/>
                        </a:cubicBezTo>
                        <a:cubicBezTo>
                          <a:pt x="1748" y="7171"/>
                          <a:pt x="577" y="6000"/>
                          <a:pt x="577" y="4553"/>
                        </a:cubicBezTo>
                        <a:lnTo>
                          <a:pt x="577" y="3187"/>
                        </a:lnTo>
                        <a:cubicBezTo>
                          <a:pt x="577" y="1748"/>
                          <a:pt x="1748" y="569"/>
                          <a:pt x="3195" y="569"/>
                        </a:cubicBezTo>
                        <a:close/>
                        <a:moveTo>
                          <a:pt x="3195" y="0"/>
                        </a:moveTo>
                        <a:cubicBezTo>
                          <a:pt x="1431" y="0"/>
                          <a:pt x="0" y="1431"/>
                          <a:pt x="0" y="3187"/>
                        </a:cubicBezTo>
                        <a:lnTo>
                          <a:pt x="0" y="4553"/>
                        </a:lnTo>
                        <a:cubicBezTo>
                          <a:pt x="0" y="6317"/>
                          <a:pt x="1431" y="7748"/>
                          <a:pt x="3195" y="7748"/>
                        </a:cubicBezTo>
                        <a:cubicBezTo>
                          <a:pt x="4951" y="7748"/>
                          <a:pt x="6382" y="6309"/>
                          <a:pt x="6382" y="4553"/>
                        </a:cubicBezTo>
                        <a:lnTo>
                          <a:pt x="6382" y="3187"/>
                        </a:lnTo>
                        <a:cubicBezTo>
                          <a:pt x="6382" y="1431"/>
                          <a:pt x="4951" y="0"/>
                          <a:pt x="31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5" name="Google Shape;1125;p38"/>
                  <p:cNvSpPr/>
                  <p:nvPr/>
                </p:nvSpPr>
                <p:spPr>
                  <a:xfrm>
                    <a:off x="2201139" y="3801842"/>
                    <a:ext cx="130654" cy="130994"/>
                  </a:xfrm>
                  <a:custGeom>
                    <a:rect b="b" l="l" r="r" t="t"/>
                    <a:pathLst>
                      <a:path extrusionOk="0" h="3465" w="3456">
                        <a:moveTo>
                          <a:pt x="1732" y="1"/>
                        </a:moveTo>
                        <a:cubicBezTo>
                          <a:pt x="773" y="1"/>
                          <a:pt x="1" y="773"/>
                          <a:pt x="1" y="1732"/>
                        </a:cubicBezTo>
                        <a:cubicBezTo>
                          <a:pt x="1" y="2684"/>
                          <a:pt x="773" y="3464"/>
                          <a:pt x="1732" y="3464"/>
                        </a:cubicBezTo>
                        <a:cubicBezTo>
                          <a:pt x="2683" y="3464"/>
                          <a:pt x="3456" y="2684"/>
                          <a:pt x="3456" y="1732"/>
                        </a:cubicBezTo>
                        <a:cubicBezTo>
                          <a:pt x="3456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6" name="Google Shape;1126;p38"/>
                  <p:cNvSpPr/>
                  <p:nvPr/>
                </p:nvSpPr>
                <p:spPr>
                  <a:xfrm>
                    <a:off x="2198687" y="3791105"/>
                    <a:ext cx="152808" cy="152468"/>
                  </a:xfrm>
                  <a:custGeom>
                    <a:rect b="b" l="l" r="r" t="t"/>
                    <a:pathLst>
                      <a:path extrusionOk="0" h="4033" w="4042">
                        <a:moveTo>
                          <a:pt x="2025" y="569"/>
                        </a:moveTo>
                        <a:cubicBezTo>
                          <a:pt x="2822" y="569"/>
                          <a:pt x="3464" y="1220"/>
                          <a:pt x="3464" y="2016"/>
                        </a:cubicBezTo>
                        <a:cubicBezTo>
                          <a:pt x="3464" y="2813"/>
                          <a:pt x="2822" y="3463"/>
                          <a:pt x="2025" y="3463"/>
                        </a:cubicBezTo>
                        <a:cubicBezTo>
                          <a:pt x="1220" y="3463"/>
                          <a:pt x="578" y="2813"/>
                          <a:pt x="578" y="2016"/>
                        </a:cubicBezTo>
                        <a:cubicBezTo>
                          <a:pt x="578" y="1220"/>
                          <a:pt x="1229" y="569"/>
                          <a:pt x="2025" y="569"/>
                        </a:cubicBezTo>
                        <a:close/>
                        <a:moveTo>
                          <a:pt x="2025" y="0"/>
                        </a:moveTo>
                        <a:cubicBezTo>
                          <a:pt x="911" y="0"/>
                          <a:pt x="1" y="903"/>
                          <a:pt x="1" y="2016"/>
                        </a:cubicBezTo>
                        <a:cubicBezTo>
                          <a:pt x="1" y="3130"/>
                          <a:pt x="911" y="4033"/>
                          <a:pt x="2025" y="4033"/>
                        </a:cubicBezTo>
                        <a:cubicBezTo>
                          <a:pt x="3131" y="4033"/>
                          <a:pt x="4041" y="3130"/>
                          <a:pt x="4041" y="2016"/>
                        </a:cubicBezTo>
                        <a:cubicBezTo>
                          <a:pt x="4041" y="903"/>
                          <a:pt x="3131" y="0"/>
                          <a:pt x="202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7" name="Google Shape;1127;p38"/>
                  <p:cNvSpPr/>
                  <p:nvPr/>
                </p:nvSpPr>
                <p:spPr>
                  <a:xfrm>
                    <a:off x="1402113" y="3801842"/>
                    <a:ext cx="130957" cy="130994"/>
                  </a:xfrm>
                  <a:custGeom>
                    <a:rect b="b" l="l" r="r" t="t"/>
                    <a:pathLst>
                      <a:path extrusionOk="0" h="3465" w="3464">
                        <a:moveTo>
                          <a:pt x="1732" y="1"/>
                        </a:moveTo>
                        <a:cubicBezTo>
                          <a:pt x="772" y="1"/>
                          <a:pt x="0" y="773"/>
                          <a:pt x="0" y="1732"/>
                        </a:cubicBezTo>
                        <a:cubicBezTo>
                          <a:pt x="0" y="2684"/>
                          <a:pt x="772" y="3464"/>
                          <a:pt x="1732" y="3464"/>
                        </a:cubicBezTo>
                        <a:cubicBezTo>
                          <a:pt x="2683" y="3464"/>
                          <a:pt x="3463" y="2684"/>
                          <a:pt x="3463" y="1732"/>
                        </a:cubicBezTo>
                        <a:cubicBezTo>
                          <a:pt x="3463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8" name="Google Shape;1128;p38"/>
                  <p:cNvSpPr/>
                  <p:nvPr/>
                </p:nvSpPr>
                <p:spPr>
                  <a:xfrm>
                    <a:off x="1399963" y="3791105"/>
                    <a:ext cx="152468" cy="152468"/>
                  </a:xfrm>
                  <a:custGeom>
                    <a:rect b="b" l="l" r="r" t="t"/>
                    <a:pathLst>
                      <a:path extrusionOk="0" h="4033" w="4033">
                        <a:moveTo>
                          <a:pt x="2017" y="569"/>
                        </a:moveTo>
                        <a:cubicBezTo>
                          <a:pt x="2813" y="569"/>
                          <a:pt x="3456" y="1220"/>
                          <a:pt x="3456" y="2016"/>
                        </a:cubicBezTo>
                        <a:cubicBezTo>
                          <a:pt x="3456" y="2813"/>
                          <a:pt x="2813" y="3463"/>
                          <a:pt x="2017" y="3463"/>
                        </a:cubicBezTo>
                        <a:cubicBezTo>
                          <a:pt x="1220" y="3463"/>
                          <a:pt x="570" y="2813"/>
                          <a:pt x="570" y="2016"/>
                        </a:cubicBezTo>
                        <a:cubicBezTo>
                          <a:pt x="570" y="1220"/>
                          <a:pt x="1220" y="569"/>
                          <a:pt x="2017" y="569"/>
                        </a:cubicBezTo>
                        <a:close/>
                        <a:moveTo>
                          <a:pt x="2017" y="0"/>
                        </a:moveTo>
                        <a:cubicBezTo>
                          <a:pt x="903" y="0"/>
                          <a:pt x="1" y="903"/>
                          <a:pt x="1" y="2016"/>
                        </a:cubicBezTo>
                        <a:cubicBezTo>
                          <a:pt x="1" y="3130"/>
                          <a:pt x="903" y="4033"/>
                          <a:pt x="2017" y="4033"/>
                        </a:cubicBezTo>
                        <a:cubicBezTo>
                          <a:pt x="3122" y="4033"/>
                          <a:pt x="4033" y="3130"/>
                          <a:pt x="4033" y="2016"/>
                        </a:cubicBezTo>
                        <a:cubicBezTo>
                          <a:pt x="4033" y="903"/>
                          <a:pt x="3130" y="0"/>
                          <a:pt x="20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9" name="Google Shape;1129;p38"/>
                  <p:cNvSpPr/>
                  <p:nvPr/>
                </p:nvSpPr>
                <p:spPr>
                  <a:xfrm>
                    <a:off x="1433452" y="3191492"/>
                    <a:ext cx="867020" cy="965086"/>
                  </a:xfrm>
                  <a:custGeom>
                    <a:rect b="b" l="l" r="r" t="t"/>
                    <a:pathLst>
                      <a:path extrusionOk="0" h="25528" w="22934">
                        <a:moveTo>
                          <a:pt x="11471" y="1"/>
                        </a:moveTo>
                        <a:cubicBezTo>
                          <a:pt x="5130" y="1"/>
                          <a:pt x="0" y="5716"/>
                          <a:pt x="0" y="12764"/>
                        </a:cubicBezTo>
                        <a:cubicBezTo>
                          <a:pt x="0" y="19812"/>
                          <a:pt x="5130" y="25527"/>
                          <a:pt x="11471" y="25527"/>
                        </a:cubicBezTo>
                        <a:cubicBezTo>
                          <a:pt x="17804" y="25527"/>
                          <a:pt x="22933" y="19812"/>
                          <a:pt x="22933" y="12764"/>
                        </a:cubicBezTo>
                        <a:cubicBezTo>
                          <a:pt x="22933" y="5716"/>
                          <a:pt x="17804" y="1"/>
                          <a:pt x="1147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0" name="Google Shape;1130;p38"/>
                  <p:cNvSpPr/>
                  <p:nvPr/>
                </p:nvSpPr>
                <p:spPr>
                  <a:xfrm>
                    <a:off x="1431303" y="3180756"/>
                    <a:ext cx="888531" cy="986862"/>
                  </a:xfrm>
                  <a:custGeom>
                    <a:rect b="b" l="l" r="r" t="t"/>
                    <a:pathLst>
                      <a:path extrusionOk="0" h="26104" w="23503">
                        <a:moveTo>
                          <a:pt x="11756" y="569"/>
                        </a:moveTo>
                        <a:cubicBezTo>
                          <a:pt x="19170" y="569"/>
                          <a:pt x="22934" y="4772"/>
                          <a:pt x="22934" y="13048"/>
                        </a:cubicBezTo>
                        <a:cubicBezTo>
                          <a:pt x="22934" y="19934"/>
                          <a:pt x="17918" y="25527"/>
                          <a:pt x="11756" y="25527"/>
                        </a:cubicBezTo>
                        <a:cubicBezTo>
                          <a:pt x="5586" y="25527"/>
                          <a:pt x="570" y="19934"/>
                          <a:pt x="570" y="13048"/>
                        </a:cubicBezTo>
                        <a:cubicBezTo>
                          <a:pt x="570" y="4650"/>
                          <a:pt x="4228" y="569"/>
                          <a:pt x="11756" y="569"/>
                        </a:cubicBezTo>
                        <a:close/>
                        <a:moveTo>
                          <a:pt x="11756" y="0"/>
                        </a:moveTo>
                        <a:cubicBezTo>
                          <a:pt x="7504" y="0"/>
                          <a:pt x="4374" y="1293"/>
                          <a:pt x="2440" y="3854"/>
                        </a:cubicBezTo>
                        <a:cubicBezTo>
                          <a:pt x="797" y="6016"/>
                          <a:pt x="1" y="9024"/>
                          <a:pt x="1" y="13048"/>
                        </a:cubicBezTo>
                        <a:cubicBezTo>
                          <a:pt x="1" y="20243"/>
                          <a:pt x="5269" y="26104"/>
                          <a:pt x="11756" y="26104"/>
                        </a:cubicBezTo>
                        <a:cubicBezTo>
                          <a:pt x="18235" y="26104"/>
                          <a:pt x="23503" y="20243"/>
                          <a:pt x="23503" y="13048"/>
                        </a:cubicBezTo>
                        <a:cubicBezTo>
                          <a:pt x="23503" y="4390"/>
                          <a:pt x="19552" y="0"/>
                          <a:pt x="117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1" name="Google Shape;1131;p38"/>
                  <p:cNvSpPr/>
                  <p:nvPr/>
                </p:nvSpPr>
                <p:spPr>
                  <a:xfrm>
                    <a:off x="1596955" y="3804942"/>
                    <a:ext cx="98369" cy="49184"/>
                  </a:xfrm>
                  <a:custGeom>
                    <a:rect b="b" l="l" r="r" t="t"/>
                    <a:pathLst>
                      <a:path extrusionOk="0" h="1301" w="2602">
                        <a:moveTo>
                          <a:pt x="1301" y="0"/>
                        </a:moveTo>
                        <a:cubicBezTo>
                          <a:pt x="585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2" name="Google Shape;1132;p38"/>
                  <p:cNvSpPr/>
                  <p:nvPr/>
                </p:nvSpPr>
                <p:spPr>
                  <a:xfrm>
                    <a:off x="1594805" y="3794167"/>
                    <a:ext cx="119917" cy="70733"/>
                  </a:xfrm>
                  <a:custGeom>
                    <a:rect b="b" l="l" r="r" t="t"/>
                    <a:pathLst>
                      <a:path extrusionOk="0" h="1871" w="3172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0" y="1740"/>
                          <a:pt x="570" y="1586"/>
                        </a:cubicBezTo>
                        <a:cubicBezTo>
                          <a:pt x="570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8"/>
                  <p:cNvSpPr/>
                  <p:nvPr/>
                </p:nvSpPr>
                <p:spPr>
                  <a:xfrm>
                    <a:off x="2022288" y="3804942"/>
                    <a:ext cx="98369" cy="49184"/>
                  </a:xfrm>
                  <a:custGeom>
                    <a:rect b="b" l="l" r="r" t="t"/>
                    <a:pathLst>
                      <a:path extrusionOk="0" h="1301" w="2602">
                        <a:moveTo>
                          <a:pt x="1301" y="0"/>
                        </a:moveTo>
                        <a:cubicBezTo>
                          <a:pt x="586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8"/>
                  <p:cNvSpPr/>
                  <p:nvPr/>
                </p:nvSpPr>
                <p:spPr>
                  <a:xfrm>
                    <a:off x="2020139" y="3794167"/>
                    <a:ext cx="119917" cy="70733"/>
                  </a:xfrm>
                  <a:custGeom>
                    <a:rect b="b" l="l" r="r" t="t"/>
                    <a:pathLst>
                      <a:path extrusionOk="0" h="1871" w="3172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8" y="1740"/>
                          <a:pt x="578" y="1586"/>
                        </a:cubicBezTo>
                        <a:cubicBezTo>
                          <a:pt x="578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8"/>
                  <p:cNvSpPr/>
                  <p:nvPr/>
                </p:nvSpPr>
                <p:spPr>
                  <a:xfrm>
                    <a:off x="1905511" y="3987498"/>
                    <a:ext cx="168459" cy="85099"/>
                  </a:xfrm>
                  <a:custGeom>
                    <a:rect b="b" l="l" r="r" t="t"/>
                    <a:pathLst>
                      <a:path extrusionOk="0" h="2251" w="4456">
                        <a:moveTo>
                          <a:pt x="4455" y="0"/>
                        </a:moveTo>
                        <a:lnTo>
                          <a:pt x="0" y="2032"/>
                        </a:lnTo>
                        <a:cubicBezTo>
                          <a:pt x="398" y="2181"/>
                          <a:pt x="806" y="2251"/>
                          <a:pt x="1207" y="2251"/>
                        </a:cubicBezTo>
                        <a:cubicBezTo>
                          <a:pt x="2612" y="2251"/>
                          <a:pt x="3937" y="1391"/>
                          <a:pt x="445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8"/>
                  <p:cNvSpPr/>
                  <p:nvPr/>
                </p:nvSpPr>
                <p:spPr>
                  <a:xfrm>
                    <a:off x="1901812" y="3976611"/>
                    <a:ext cx="192768" cy="106799"/>
                  </a:xfrm>
                  <a:custGeom>
                    <a:rect b="b" l="l" r="r" t="t"/>
                    <a:pathLst>
                      <a:path extrusionOk="0" h="2825" w="5099">
                        <a:moveTo>
                          <a:pt x="4775" y="0"/>
                        </a:moveTo>
                        <a:cubicBezTo>
                          <a:pt x="4660" y="0"/>
                          <a:pt x="4550" y="70"/>
                          <a:pt x="4513" y="182"/>
                        </a:cubicBezTo>
                        <a:cubicBezTo>
                          <a:pt x="4032" y="1461"/>
                          <a:pt x="2817" y="2251"/>
                          <a:pt x="1528" y="2251"/>
                        </a:cubicBezTo>
                        <a:cubicBezTo>
                          <a:pt x="1161" y="2251"/>
                          <a:pt x="788" y="2187"/>
                          <a:pt x="424" y="2052"/>
                        </a:cubicBezTo>
                        <a:cubicBezTo>
                          <a:pt x="390" y="2039"/>
                          <a:pt x="355" y="2033"/>
                          <a:pt x="321" y="2033"/>
                        </a:cubicBezTo>
                        <a:cubicBezTo>
                          <a:pt x="208" y="2033"/>
                          <a:pt x="102" y="2102"/>
                          <a:pt x="58" y="2215"/>
                        </a:cubicBezTo>
                        <a:cubicBezTo>
                          <a:pt x="1" y="2369"/>
                          <a:pt x="74" y="2532"/>
                          <a:pt x="229" y="2589"/>
                        </a:cubicBezTo>
                        <a:cubicBezTo>
                          <a:pt x="659" y="2743"/>
                          <a:pt x="1098" y="2824"/>
                          <a:pt x="1529" y="2824"/>
                        </a:cubicBezTo>
                        <a:cubicBezTo>
                          <a:pt x="3049" y="2824"/>
                          <a:pt x="4480" y="1890"/>
                          <a:pt x="5049" y="386"/>
                        </a:cubicBezTo>
                        <a:cubicBezTo>
                          <a:pt x="5098" y="239"/>
                          <a:pt x="5025" y="69"/>
                          <a:pt x="4879" y="20"/>
                        </a:cubicBezTo>
                        <a:cubicBezTo>
                          <a:pt x="4845" y="7"/>
                          <a:pt x="4810" y="0"/>
                          <a:pt x="477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8"/>
                  <p:cNvSpPr/>
                  <p:nvPr/>
                </p:nvSpPr>
                <p:spPr>
                  <a:xfrm>
                    <a:off x="1600319" y="3941377"/>
                    <a:ext cx="91639" cy="91942"/>
                  </a:xfrm>
                  <a:custGeom>
                    <a:rect b="b" l="l" r="r" t="t"/>
                    <a:pathLst>
                      <a:path extrusionOk="0" h="2432" w="2424">
                        <a:moveTo>
                          <a:pt x="1212" y="1"/>
                        </a:moveTo>
                        <a:cubicBezTo>
                          <a:pt x="545" y="1"/>
                          <a:pt x="1" y="545"/>
                          <a:pt x="1" y="1220"/>
                        </a:cubicBezTo>
                        <a:cubicBezTo>
                          <a:pt x="1" y="1887"/>
                          <a:pt x="545" y="2431"/>
                          <a:pt x="1212" y="2431"/>
                        </a:cubicBezTo>
                        <a:cubicBezTo>
                          <a:pt x="1878" y="2431"/>
                          <a:pt x="2423" y="1887"/>
                          <a:pt x="2423" y="1220"/>
                        </a:cubicBezTo>
                        <a:cubicBezTo>
                          <a:pt x="2423" y="545"/>
                          <a:pt x="1878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38" name="Google Shape;1138;p38"/>
                <p:cNvSpPr/>
                <p:nvPr/>
              </p:nvSpPr>
              <p:spPr>
                <a:xfrm>
                  <a:off x="1129575" y="4786743"/>
                  <a:ext cx="601800" cy="14250"/>
                </a:xfrm>
                <a:custGeom>
                  <a:rect b="b" l="l" r="r" t="t"/>
                  <a:pathLst>
                    <a:path extrusionOk="0" h="570" w="24072">
                      <a:moveTo>
                        <a:pt x="285" y="0"/>
                      </a:moveTo>
                      <a:cubicBezTo>
                        <a:pt x="131" y="0"/>
                        <a:pt x="1" y="130"/>
                        <a:pt x="1" y="285"/>
                      </a:cubicBezTo>
                      <a:cubicBezTo>
                        <a:pt x="1" y="447"/>
                        <a:pt x="131" y="569"/>
                        <a:pt x="285" y="569"/>
                      </a:cubicBezTo>
                      <a:lnTo>
                        <a:pt x="23787" y="569"/>
                      </a:lnTo>
                      <a:cubicBezTo>
                        <a:pt x="23950" y="569"/>
                        <a:pt x="24072" y="447"/>
                        <a:pt x="24072" y="285"/>
                      </a:cubicBezTo>
                      <a:cubicBezTo>
                        <a:pt x="24072" y="130"/>
                        <a:pt x="23950" y="0"/>
                        <a:pt x="237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38"/>
                <p:cNvSpPr/>
                <p:nvPr/>
              </p:nvSpPr>
              <p:spPr>
                <a:xfrm>
                  <a:off x="1278550" y="4823918"/>
                  <a:ext cx="601800" cy="14450"/>
                </a:xfrm>
                <a:custGeom>
                  <a:rect b="b" l="l" r="r" t="t"/>
                  <a:pathLst>
                    <a:path extrusionOk="0" h="578" w="24072">
                      <a:moveTo>
                        <a:pt x="285" y="1"/>
                      </a:moveTo>
                      <a:cubicBezTo>
                        <a:pt x="131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3787" y="578"/>
                      </a:lnTo>
                      <a:cubicBezTo>
                        <a:pt x="23942" y="578"/>
                        <a:pt x="24072" y="448"/>
                        <a:pt x="24072" y="285"/>
                      </a:cubicBezTo>
                      <a:cubicBezTo>
                        <a:pt x="24072" y="131"/>
                        <a:pt x="23942" y="1"/>
                        <a:pt x="237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38"/>
                <p:cNvSpPr/>
                <p:nvPr/>
              </p:nvSpPr>
              <p:spPr>
                <a:xfrm>
                  <a:off x="1918950" y="4823918"/>
                  <a:ext cx="70350" cy="14450"/>
                </a:xfrm>
                <a:custGeom>
                  <a:rect b="b" l="l" r="r" t="t"/>
                  <a:pathLst>
                    <a:path extrusionOk="0" h="578" w="2814">
                      <a:moveTo>
                        <a:pt x="285" y="1"/>
                      </a:moveTo>
                      <a:cubicBezTo>
                        <a:pt x="122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529" y="578"/>
                      </a:lnTo>
                      <a:cubicBezTo>
                        <a:pt x="2683" y="578"/>
                        <a:pt x="2813" y="448"/>
                        <a:pt x="2813" y="285"/>
                      </a:cubicBezTo>
                      <a:cubicBezTo>
                        <a:pt x="2813" y="131"/>
                        <a:pt x="2683" y="1"/>
                        <a:pt x="25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38"/>
                <p:cNvSpPr/>
                <p:nvPr/>
              </p:nvSpPr>
              <p:spPr>
                <a:xfrm>
                  <a:off x="2357225" y="4824025"/>
                  <a:ext cx="227850" cy="14250"/>
                </a:xfrm>
                <a:custGeom>
                  <a:rect b="b" l="l" r="r" t="t"/>
                  <a:pathLst>
                    <a:path extrusionOk="0" h="570" w="9114">
                      <a:moveTo>
                        <a:pt x="285" y="1"/>
                      </a:moveTo>
                      <a:cubicBezTo>
                        <a:pt x="131" y="1"/>
                        <a:pt x="0" y="123"/>
                        <a:pt x="0" y="285"/>
                      </a:cubicBezTo>
                      <a:cubicBezTo>
                        <a:pt x="0" y="440"/>
                        <a:pt x="131" y="570"/>
                        <a:pt x="285" y="570"/>
                      </a:cubicBezTo>
                      <a:lnTo>
                        <a:pt x="8829" y="570"/>
                      </a:lnTo>
                      <a:cubicBezTo>
                        <a:pt x="8992" y="570"/>
                        <a:pt x="9114" y="440"/>
                        <a:pt x="9114" y="285"/>
                      </a:cubicBezTo>
                      <a:cubicBezTo>
                        <a:pt x="9114" y="123"/>
                        <a:pt x="8992" y="1"/>
                        <a:pt x="88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2" name="Google Shape;1142;p38"/>
              <p:cNvGrpSpPr/>
              <p:nvPr/>
            </p:nvGrpSpPr>
            <p:grpSpPr>
              <a:xfrm>
                <a:off x="7201236" y="3055981"/>
                <a:ext cx="822769" cy="519753"/>
                <a:chOff x="1114116" y="3177175"/>
                <a:chExt cx="889096" cy="561530"/>
              </a:xfrm>
            </p:grpSpPr>
            <p:sp>
              <p:nvSpPr>
                <p:cNvPr id="1143" name="Google Shape;1143;p38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rect b="b" l="l" r="r" t="t"/>
                  <a:pathLst>
                    <a:path extrusionOk="0" h="15321" w="24585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38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rect b="b" l="l" r="r" t="t"/>
                  <a:pathLst>
                    <a:path extrusionOk="0" h="15886" w="25153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145" name="Google Shape;1145;p38"/>
              <p:cNvCxnSpPr/>
              <p:nvPr/>
            </p:nvCxnSpPr>
            <p:spPr>
              <a:xfrm rot="10800000">
                <a:off x="7057000" y="3546200"/>
                <a:ext cx="148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6" name="Google Shape;1146;p38"/>
              <p:cNvSpPr/>
              <p:nvPr/>
            </p:nvSpPr>
            <p:spPr>
              <a:xfrm>
                <a:off x="7523596" y="3403775"/>
                <a:ext cx="178200" cy="178200"/>
              </a:xfrm>
              <a:prstGeom prst="pie">
                <a:avLst>
                  <a:gd fmla="val 10825081" name="adj1"/>
                  <a:gd fmla="val 21576038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nek Malayalam"/>
                  <a:ea typeface="Anek Malayalam"/>
                  <a:cs typeface="Anek Malayalam"/>
                  <a:sym typeface="Anek Malayalam"/>
                </a:endParaRPr>
              </a:p>
            </p:txBody>
          </p:sp>
        </p:grpSp>
        <p:sp>
          <p:nvSpPr>
            <p:cNvPr id="1147" name="Google Shape;1147;p38"/>
            <p:cNvSpPr/>
            <p:nvPr/>
          </p:nvSpPr>
          <p:spPr>
            <a:xfrm flipH="1">
              <a:off x="1867820" y="4265688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39"/>
          <p:cNvSpPr txBox="1"/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 </a:t>
            </a:r>
            <a:r>
              <a:rPr lang="en"/>
              <a:t>프로젝트 팀 구성 및 역할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153" name="Google Shape;1153;p39"/>
          <p:cNvGrpSpPr/>
          <p:nvPr/>
        </p:nvGrpSpPr>
        <p:grpSpPr>
          <a:xfrm>
            <a:off x="7349313" y="823500"/>
            <a:ext cx="1030000" cy="609200"/>
            <a:chOff x="6911150" y="551550"/>
            <a:chExt cx="1030000" cy="609200"/>
          </a:xfrm>
        </p:grpSpPr>
        <p:grpSp>
          <p:nvGrpSpPr>
            <p:cNvPr id="1154" name="Google Shape;1154;p39"/>
            <p:cNvGrpSpPr/>
            <p:nvPr/>
          </p:nvGrpSpPr>
          <p:grpSpPr>
            <a:xfrm>
              <a:off x="7469625" y="621750"/>
              <a:ext cx="471525" cy="539000"/>
              <a:chOff x="7372925" y="673000"/>
              <a:chExt cx="471525" cy="539000"/>
            </a:xfrm>
          </p:grpSpPr>
          <p:sp>
            <p:nvSpPr>
              <p:cNvPr id="1155" name="Google Shape;1155;p39"/>
              <p:cNvSpPr/>
              <p:nvPr/>
            </p:nvSpPr>
            <p:spPr>
              <a:xfrm>
                <a:off x="7380050" y="775225"/>
                <a:ext cx="84975" cy="33550"/>
              </a:xfrm>
              <a:custGeom>
                <a:rect b="b" l="l" r="r" t="t"/>
                <a:pathLst>
                  <a:path extrusionOk="0" h="1342" w="3399">
                    <a:moveTo>
                      <a:pt x="0" y="0"/>
                    </a:moveTo>
                    <a:lnTo>
                      <a:pt x="0" y="1341"/>
                    </a:lnTo>
                    <a:lnTo>
                      <a:pt x="3398" y="1341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7380050" y="827650"/>
                <a:ext cx="84975" cy="33350"/>
              </a:xfrm>
              <a:custGeom>
                <a:rect b="b" l="l" r="r" t="t"/>
                <a:pathLst>
                  <a:path extrusionOk="0" h="1334" w="3399">
                    <a:moveTo>
                      <a:pt x="0" y="0"/>
                    </a:moveTo>
                    <a:lnTo>
                      <a:pt x="0" y="1334"/>
                    </a:lnTo>
                    <a:lnTo>
                      <a:pt x="3398" y="1334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7372925" y="673000"/>
                <a:ext cx="99200" cy="539000"/>
              </a:xfrm>
              <a:custGeom>
                <a:rect b="b" l="l" r="r" t="t"/>
                <a:pathLst>
                  <a:path extrusionOk="0" h="21560" w="3968">
                    <a:moveTo>
                      <a:pt x="3399" y="569"/>
                    </a:moveTo>
                    <a:lnTo>
                      <a:pt x="3399" y="20982"/>
                    </a:lnTo>
                    <a:lnTo>
                      <a:pt x="846" y="20982"/>
                    </a:lnTo>
                    <a:cubicBezTo>
                      <a:pt x="700" y="20982"/>
                      <a:pt x="578" y="20860"/>
                      <a:pt x="578" y="20714"/>
                    </a:cubicBezTo>
                    <a:lnTo>
                      <a:pt x="578" y="845"/>
                    </a:lnTo>
                    <a:cubicBezTo>
                      <a:pt x="578" y="691"/>
                      <a:pt x="700" y="569"/>
                      <a:pt x="846" y="569"/>
                    </a:cubicBezTo>
                    <a:close/>
                    <a:moveTo>
                      <a:pt x="846" y="0"/>
                    </a:moveTo>
                    <a:cubicBezTo>
                      <a:pt x="383" y="0"/>
                      <a:pt x="1" y="374"/>
                      <a:pt x="1" y="845"/>
                    </a:cubicBezTo>
                    <a:lnTo>
                      <a:pt x="1" y="20714"/>
                    </a:lnTo>
                    <a:cubicBezTo>
                      <a:pt x="1" y="21177"/>
                      <a:pt x="383" y="21559"/>
                      <a:pt x="846" y="21559"/>
                    </a:cubicBezTo>
                    <a:lnTo>
                      <a:pt x="3683" y="21559"/>
                    </a:lnTo>
                    <a:lnTo>
                      <a:pt x="3683" y="21551"/>
                    </a:lnTo>
                    <a:cubicBezTo>
                      <a:pt x="3838" y="21551"/>
                      <a:pt x="3968" y="21429"/>
                      <a:pt x="3968" y="21267"/>
                    </a:cubicBezTo>
                    <a:lnTo>
                      <a:pt x="3968" y="285"/>
                    </a:lnTo>
                    <a:cubicBezTo>
                      <a:pt x="3968" y="122"/>
                      <a:pt x="3846" y="0"/>
                      <a:pt x="3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7457875" y="673000"/>
                <a:ext cx="386575" cy="539000"/>
              </a:xfrm>
              <a:custGeom>
                <a:rect b="b" l="l" r="r" t="t"/>
                <a:pathLst>
                  <a:path extrusionOk="0" h="21560" w="15463">
                    <a:moveTo>
                      <a:pt x="14861" y="569"/>
                    </a:moveTo>
                    <a:cubicBezTo>
                      <a:pt x="14390" y="7129"/>
                      <a:pt x="14374" y="13771"/>
                      <a:pt x="14821" y="20332"/>
                    </a:cubicBezTo>
                    <a:lnTo>
                      <a:pt x="14861" y="20982"/>
                    </a:lnTo>
                    <a:lnTo>
                      <a:pt x="570" y="20982"/>
                    </a:lnTo>
                    <a:lnTo>
                      <a:pt x="570" y="569"/>
                    </a:lnTo>
                    <a:close/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21267"/>
                    </a:lnTo>
                    <a:cubicBezTo>
                      <a:pt x="1" y="21429"/>
                      <a:pt x="131" y="21559"/>
                      <a:pt x="285" y="21559"/>
                    </a:cubicBezTo>
                    <a:lnTo>
                      <a:pt x="15170" y="21559"/>
                    </a:lnTo>
                    <a:cubicBezTo>
                      <a:pt x="15252" y="21559"/>
                      <a:pt x="15325" y="21527"/>
                      <a:pt x="15382" y="21462"/>
                    </a:cubicBezTo>
                    <a:cubicBezTo>
                      <a:pt x="15430" y="21405"/>
                      <a:pt x="15463" y="21332"/>
                      <a:pt x="15455" y="21250"/>
                    </a:cubicBezTo>
                    <a:lnTo>
                      <a:pt x="15390" y="20291"/>
                    </a:lnTo>
                    <a:cubicBezTo>
                      <a:pt x="14943" y="13657"/>
                      <a:pt x="14967" y="6934"/>
                      <a:pt x="15455" y="309"/>
                    </a:cubicBezTo>
                    <a:cubicBezTo>
                      <a:pt x="15463" y="228"/>
                      <a:pt x="15430" y="146"/>
                      <a:pt x="15382" y="89"/>
                    </a:cubicBezTo>
                    <a:cubicBezTo>
                      <a:pt x="15325" y="33"/>
                      <a:pt x="15252" y="0"/>
                      <a:pt x="15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7514575" y="758550"/>
                <a:ext cx="267900" cy="133150"/>
              </a:xfrm>
              <a:custGeom>
                <a:rect b="b" l="l" r="r" t="t"/>
                <a:pathLst>
                  <a:path extrusionOk="0" h="5326" w="10716">
                    <a:moveTo>
                      <a:pt x="1" y="0"/>
                    </a:moveTo>
                    <a:lnTo>
                      <a:pt x="1" y="5325"/>
                    </a:lnTo>
                    <a:lnTo>
                      <a:pt x="10715" y="5325"/>
                    </a:lnTo>
                    <a:lnTo>
                      <a:pt x="107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0" name="Google Shape;1160;p39"/>
            <p:cNvGrpSpPr/>
            <p:nvPr/>
          </p:nvGrpSpPr>
          <p:grpSpPr>
            <a:xfrm>
              <a:off x="6911150" y="551550"/>
              <a:ext cx="262069" cy="70200"/>
              <a:chOff x="7789025" y="3090700"/>
              <a:chExt cx="262069" cy="70200"/>
            </a:xfrm>
          </p:grpSpPr>
          <p:sp>
            <p:nvSpPr>
              <p:cNvPr id="1161" name="Google Shape;1161;p39"/>
              <p:cNvSpPr/>
              <p:nvPr/>
            </p:nvSpPr>
            <p:spPr>
              <a:xfrm>
                <a:off x="7840055" y="3090700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7789025" y="3141457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3" name="Google Shape;1163;p39"/>
          <p:cNvGrpSpPr/>
          <p:nvPr/>
        </p:nvGrpSpPr>
        <p:grpSpPr>
          <a:xfrm>
            <a:off x="250425" y="4160974"/>
            <a:ext cx="912577" cy="514667"/>
            <a:chOff x="250425" y="4160974"/>
            <a:chExt cx="912577" cy="514667"/>
          </a:xfrm>
        </p:grpSpPr>
        <p:grpSp>
          <p:nvGrpSpPr>
            <p:cNvPr id="1164" name="Google Shape;1164;p39"/>
            <p:cNvGrpSpPr/>
            <p:nvPr/>
          </p:nvGrpSpPr>
          <p:grpSpPr>
            <a:xfrm>
              <a:off x="250425" y="4160974"/>
              <a:ext cx="608115" cy="514667"/>
              <a:chOff x="257175" y="4150699"/>
              <a:chExt cx="608115" cy="514667"/>
            </a:xfrm>
          </p:grpSpPr>
          <p:sp>
            <p:nvSpPr>
              <p:cNvPr id="1165" name="Google Shape;1165;p39"/>
              <p:cNvSpPr/>
              <p:nvPr/>
            </p:nvSpPr>
            <p:spPr>
              <a:xfrm>
                <a:off x="486365" y="4150699"/>
                <a:ext cx="378925" cy="425533"/>
              </a:xfrm>
              <a:custGeom>
                <a:rect b="b" l="l" r="r" t="t"/>
                <a:pathLst>
                  <a:path extrusionOk="0" h="14398" w="12821">
                    <a:moveTo>
                      <a:pt x="6415" y="570"/>
                    </a:moveTo>
                    <a:cubicBezTo>
                      <a:pt x="9634" y="570"/>
                      <a:pt x="12252" y="3188"/>
                      <a:pt x="12252" y="6407"/>
                    </a:cubicBezTo>
                    <a:cubicBezTo>
                      <a:pt x="12252" y="8821"/>
                      <a:pt x="10805" y="10959"/>
                      <a:pt x="8553" y="11845"/>
                    </a:cubicBezTo>
                    <a:cubicBezTo>
                      <a:pt x="8480" y="11870"/>
                      <a:pt x="8415" y="11935"/>
                      <a:pt x="8390" y="12016"/>
                    </a:cubicBezTo>
                    <a:cubicBezTo>
                      <a:pt x="8366" y="12089"/>
                      <a:pt x="8374" y="12179"/>
                      <a:pt x="8415" y="12252"/>
                    </a:cubicBezTo>
                    <a:cubicBezTo>
                      <a:pt x="8691" y="12748"/>
                      <a:pt x="9049" y="13219"/>
                      <a:pt x="9472" y="13658"/>
                    </a:cubicBezTo>
                    <a:cubicBezTo>
                      <a:pt x="8512" y="13406"/>
                      <a:pt x="7634" y="12935"/>
                      <a:pt x="6976" y="12317"/>
                    </a:cubicBezTo>
                    <a:cubicBezTo>
                      <a:pt x="6919" y="12268"/>
                      <a:pt x="6854" y="12236"/>
                      <a:pt x="6781" y="12236"/>
                    </a:cubicBezTo>
                    <a:lnTo>
                      <a:pt x="6764" y="12236"/>
                    </a:lnTo>
                    <a:cubicBezTo>
                      <a:pt x="6651" y="12244"/>
                      <a:pt x="6529" y="12252"/>
                      <a:pt x="6415" y="12252"/>
                    </a:cubicBezTo>
                    <a:cubicBezTo>
                      <a:pt x="3196" y="12252"/>
                      <a:pt x="578" y="9626"/>
                      <a:pt x="578" y="6407"/>
                    </a:cubicBezTo>
                    <a:cubicBezTo>
                      <a:pt x="578" y="3188"/>
                      <a:pt x="3196" y="570"/>
                      <a:pt x="6415" y="570"/>
                    </a:cubicBezTo>
                    <a:close/>
                    <a:moveTo>
                      <a:pt x="6415" y="1"/>
                    </a:moveTo>
                    <a:cubicBezTo>
                      <a:pt x="2879" y="1"/>
                      <a:pt x="1" y="2879"/>
                      <a:pt x="1" y="6407"/>
                    </a:cubicBezTo>
                    <a:cubicBezTo>
                      <a:pt x="1" y="9943"/>
                      <a:pt x="2879" y="12821"/>
                      <a:pt x="6415" y="12821"/>
                    </a:cubicBezTo>
                    <a:cubicBezTo>
                      <a:pt x="6496" y="12821"/>
                      <a:pt x="6586" y="12821"/>
                      <a:pt x="6675" y="12813"/>
                    </a:cubicBezTo>
                    <a:cubicBezTo>
                      <a:pt x="7488" y="13553"/>
                      <a:pt x="8585" y="14081"/>
                      <a:pt x="9764" y="14309"/>
                    </a:cubicBezTo>
                    <a:cubicBezTo>
                      <a:pt x="9959" y="14349"/>
                      <a:pt x="10171" y="14374"/>
                      <a:pt x="10382" y="14398"/>
                    </a:cubicBezTo>
                    <a:lnTo>
                      <a:pt x="10415" y="14398"/>
                    </a:lnTo>
                    <a:cubicBezTo>
                      <a:pt x="10528" y="14398"/>
                      <a:pt x="10634" y="14333"/>
                      <a:pt x="10675" y="14219"/>
                    </a:cubicBezTo>
                    <a:cubicBezTo>
                      <a:pt x="10723" y="14105"/>
                      <a:pt x="10691" y="13967"/>
                      <a:pt x="10585" y="13886"/>
                    </a:cubicBezTo>
                    <a:cubicBezTo>
                      <a:pt x="9967" y="13398"/>
                      <a:pt x="9455" y="12845"/>
                      <a:pt x="9073" y="12244"/>
                    </a:cubicBezTo>
                    <a:cubicBezTo>
                      <a:pt x="11366" y="11203"/>
                      <a:pt x="12821" y="8943"/>
                      <a:pt x="12821" y="6407"/>
                    </a:cubicBezTo>
                    <a:cubicBezTo>
                      <a:pt x="12821" y="2879"/>
                      <a:pt x="9943" y="1"/>
                      <a:pt x="6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257175" y="4256650"/>
                <a:ext cx="362108" cy="408716"/>
              </a:xfrm>
              <a:custGeom>
                <a:rect b="b" l="l" r="r" t="t"/>
                <a:pathLst>
                  <a:path extrusionOk="0" h="13829" w="12252">
                    <a:moveTo>
                      <a:pt x="6130" y="1"/>
                    </a:moveTo>
                    <a:cubicBezTo>
                      <a:pt x="2748" y="1"/>
                      <a:pt x="0" y="2749"/>
                      <a:pt x="0" y="6130"/>
                    </a:cubicBezTo>
                    <a:cubicBezTo>
                      <a:pt x="0" y="8716"/>
                      <a:pt x="1610" y="10927"/>
                      <a:pt x="3878" y="11829"/>
                    </a:cubicBezTo>
                    <a:cubicBezTo>
                      <a:pt x="3463" y="12561"/>
                      <a:pt x="2870" y="13252"/>
                      <a:pt x="2130" y="13829"/>
                    </a:cubicBezTo>
                    <a:cubicBezTo>
                      <a:pt x="2325" y="13813"/>
                      <a:pt x="2520" y="13780"/>
                      <a:pt x="2724" y="13748"/>
                    </a:cubicBezTo>
                    <a:cubicBezTo>
                      <a:pt x="3943" y="13512"/>
                      <a:pt x="5000" y="12959"/>
                      <a:pt x="5764" y="12244"/>
                    </a:cubicBezTo>
                    <a:cubicBezTo>
                      <a:pt x="5886" y="12244"/>
                      <a:pt x="6008" y="12252"/>
                      <a:pt x="6130" y="12252"/>
                    </a:cubicBezTo>
                    <a:cubicBezTo>
                      <a:pt x="9512" y="12252"/>
                      <a:pt x="12251" y="9512"/>
                      <a:pt x="12251" y="6130"/>
                    </a:cubicBezTo>
                    <a:cubicBezTo>
                      <a:pt x="12251" y="2749"/>
                      <a:pt x="9512" y="1"/>
                      <a:pt x="6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9"/>
              <p:cNvSpPr/>
              <p:nvPr/>
            </p:nvSpPr>
            <p:spPr>
              <a:xfrm>
                <a:off x="326361" y="4410418"/>
                <a:ext cx="43269" cy="43032"/>
              </a:xfrm>
              <a:custGeom>
                <a:rect b="b" l="l" r="r" t="t"/>
                <a:pathLst>
                  <a:path extrusionOk="0" h="1456" w="1464">
                    <a:moveTo>
                      <a:pt x="732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32" y="1456"/>
                    </a:cubicBezTo>
                    <a:cubicBezTo>
                      <a:pt x="1139" y="1456"/>
                      <a:pt x="1464" y="1131"/>
                      <a:pt x="1464" y="724"/>
                    </a:cubicBezTo>
                    <a:cubicBezTo>
                      <a:pt x="1464" y="326"/>
                      <a:pt x="1139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416707" y="4410418"/>
                <a:ext cx="43032" cy="43032"/>
              </a:xfrm>
              <a:custGeom>
                <a:rect b="b" l="l" r="r" t="t"/>
                <a:pathLst>
                  <a:path extrusionOk="0" h="1456" w="1456">
                    <a:moveTo>
                      <a:pt x="732" y="1"/>
                    </a:moveTo>
                    <a:cubicBezTo>
                      <a:pt x="325" y="1"/>
                      <a:pt x="0" y="326"/>
                      <a:pt x="0" y="724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0" y="1456"/>
                      <a:pt x="1455" y="1131"/>
                      <a:pt x="1455" y="724"/>
                    </a:cubicBezTo>
                    <a:cubicBezTo>
                      <a:pt x="1455" y="326"/>
                      <a:pt x="1130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507023" y="4410418"/>
                <a:ext cx="43062" cy="43032"/>
              </a:xfrm>
              <a:custGeom>
                <a:rect b="b" l="l" r="r" t="t"/>
                <a:pathLst>
                  <a:path extrusionOk="0" h="1456" w="1457">
                    <a:moveTo>
                      <a:pt x="724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24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588237" y="4308310"/>
                <a:ext cx="43032" cy="43032"/>
              </a:xfrm>
              <a:custGeom>
                <a:rect b="b" l="l" r="r" t="t"/>
                <a:pathLst>
                  <a:path extrusionOk="0" h="1456" w="1456">
                    <a:moveTo>
                      <a:pt x="724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678347" y="4308310"/>
                <a:ext cx="43269" cy="43032"/>
              </a:xfrm>
              <a:custGeom>
                <a:rect b="b" l="l" r="r" t="t"/>
                <a:pathLst>
                  <a:path extrusionOk="0" h="1456" w="1464">
                    <a:moveTo>
                      <a:pt x="732" y="1"/>
                    </a:moveTo>
                    <a:cubicBezTo>
                      <a:pt x="325" y="1"/>
                      <a:pt x="0" y="326"/>
                      <a:pt x="0" y="732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8" y="1456"/>
                      <a:pt x="1463" y="1131"/>
                      <a:pt x="1463" y="732"/>
                    </a:cubicBezTo>
                    <a:cubicBezTo>
                      <a:pt x="1463" y="326"/>
                      <a:pt x="1138" y="1"/>
                      <a:pt x="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768663" y="4308310"/>
                <a:ext cx="43032" cy="43032"/>
              </a:xfrm>
              <a:custGeom>
                <a:rect b="b" l="l" r="r" t="t"/>
                <a:pathLst>
                  <a:path extrusionOk="0" h="1456" w="1456">
                    <a:moveTo>
                      <a:pt x="733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33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" name="Google Shape;1173;p39"/>
            <p:cNvGrpSpPr/>
            <p:nvPr/>
          </p:nvGrpSpPr>
          <p:grpSpPr>
            <a:xfrm>
              <a:off x="1017576" y="4439091"/>
              <a:ext cx="145426" cy="192671"/>
              <a:chOff x="3309425" y="803300"/>
              <a:chExt cx="97575" cy="129275"/>
            </a:xfrm>
          </p:grpSpPr>
          <p:sp>
            <p:nvSpPr>
              <p:cNvPr id="1174" name="Google Shape;1174;p39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6" name="Google Shape;1176;p39"/>
          <p:cNvSpPr/>
          <p:nvPr/>
        </p:nvSpPr>
        <p:spPr>
          <a:xfrm>
            <a:off x="7787463" y="4404175"/>
            <a:ext cx="153675" cy="146150"/>
          </a:xfrm>
          <a:custGeom>
            <a:rect b="b" l="l" r="r" t="t"/>
            <a:pathLst>
              <a:path extrusionOk="0" h="5846" w="6147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77" name="Google Shape;1177;p39"/>
          <p:cNvGraphicFramePr/>
          <p:nvPr/>
        </p:nvGraphicFramePr>
        <p:xfrm>
          <a:off x="806875" y="168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{EE727F25-B486-485C-AA56-B4D77366A051}</a:tableStyleId>
              </a:tblPr>
              <a:tblGrid>
                <a:gridCol w="1532950"/>
                <a:gridCol w="950425"/>
                <a:gridCol w="5188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훈련생</a:t>
                      </a:r>
                      <a:endParaRPr b="1"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역할</a:t>
                      </a:r>
                      <a:endParaRPr b="1"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담당 업무</a:t>
                      </a:r>
                      <a:endParaRPr b="1"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>
                    <a:solidFill>
                      <a:srgbClr val="FF6B6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정장훈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팀장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재고관리 시스템 설계 및 구축 / 스토리보드 작성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김태원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로그인 및 회원관리 시스템의 설계 및 구축 / 외부데이터 수집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이도연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설비 및 게시판 시스템의 설계 및 구축 / PPT 작성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이성현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작업 관련 시스템의 설계 및 구축 / UML 구축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0"/>
          <p:cNvSpPr txBox="1"/>
          <p:nvPr>
            <p:ph type="title"/>
          </p:nvPr>
        </p:nvSpPr>
        <p:spPr>
          <a:xfrm>
            <a:off x="176550" y="2099475"/>
            <a:ext cx="87909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수행 절차 및 방법</a:t>
            </a:r>
            <a:endParaRPr/>
          </a:p>
        </p:txBody>
      </p:sp>
      <p:sp>
        <p:nvSpPr>
          <p:cNvPr id="1183" name="Google Shape;1183;p40"/>
          <p:cNvSpPr txBox="1"/>
          <p:nvPr>
            <p:ph idx="2" type="title"/>
          </p:nvPr>
        </p:nvSpPr>
        <p:spPr>
          <a:xfrm>
            <a:off x="3784950" y="1230313"/>
            <a:ext cx="15741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84" name="Google Shape;1184;p40"/>
          <p:cNvGrpSpPr/>
          <p:nvPr/>
        </p:nvGrpSpPr>
        <p:grpSpPr>
          <a:xfrm>
            <a:off x="6882350" y="3062350"/>
            <a:ext cx="1241657" cy="1651263"/>
            <a:chOff x="1024825" y="3062350"/>
            <a:chExt cx="1241657" cy="1651263"/>
          </a:xfrm>
        </p:grpSpPr>
        <p:grpSp>
          <p:nvGrpSpPr>
            <p:cNvPr id="1185" name="Google Shape;1185;p40"/>
            <p:cNvGrpSpPr/>
            <p:nvPr/>
          </p:nvGrpSpPr>
          <p:grpSpPr>
            <a:xfrm>
              <a:off x="1201460" y="3062350"/>
              <a:ext cx="1065022" cy="1616693"/>
              <a:chOff x="7029110" y="3177175"/>
              <a:chExt cx="1065022" cy="1616693"/>
            </a:xfrm>
          </p:grpSpPr>
          <p:sp>
            <p:nvSpPr>
              <p:cNvPr id="1186" name="Google Shape;1186;p40"/>
              <p:cNvSpPr/>
              <p:nvPr/>
            </p:nvSpPr>
            <p:spPr>
              <a:xfrm>
                <a:off x="7032967" y="4119756"/>
                <a:ext cx="1045726" cy="664176"/>
              </a:xfrm>
              <a:custGeom>
                <a:rect b="b" l="l" r="r" t="t"/>
                <a:pathLst>
                  <a:path extrusionOk="0" h="19585" w="30836">
                    <a:moveTo>
                      <a:pt x="11553" y="1"/>
                    </a:moveTo>
                    <a:cubicBezTo>
                      <a:pt x="5196" y="1"/>
                      <a:pt x="1" y="5195"/>
                      <a:pt x="1" y="11553"/>
                    </a:cubicBezTo>
                    <a:lnTo>
                      <a:pt x="1" y="19584"/>
                    </a:lnTo>
                    <a:lnTo>
                      <a:pt x="30836" y="19584"/>
                    </a:lnTo>
                    <a:lnTo>
                      <a:pt x="30836" y="11553"/>
                    </a:lnTo>
                    <a:cubicBezTo>
                      <a:pt x="30836" y="5195"/>
                      <a:pt x="25641" y="1"/>
                      <a:pt x="19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40"/>
              <p:cNvSpPr/>
              <p:nvPr/>
            </p:nvSpPr>
            <p:spPr>
              <a:xfrm>
                <a:off x="7029110" y="4110124"/>
                <a:ext cx="1065022" cy="683744"/>
              </a:xfrm>
              <a:custGeom>
                <a:rect b="b" l="l" r="r" t="t"/>
                <a:pathLst>
                  <a:path extrusionOk="0" h="20162" w="31405">
                    <a:moveTo>
                      <a:pt x="19568" y="569"/>
                    </a:moveTo>
                    <a:cubicBezTo>
                      <a:pt x="25779" y="569"/>
                      <a:pt x="30835" y="5626"/>
                      <a:pt x="30835" y="11837"/>
                    </a:cubicBezTo>
                    <a:lnTo>
                      <a:pt x="30835" y="19584"/>
                    </a:lnTo>
                    <a:lnTo>
                      <a:pt x="569" y="19584"/>
                    </a:lnTo>
                    <a:lnTo>
                      <a:pt x="569" y="11837"/>
                    </a:lnTo>
                    <a:cubicBezTo>
                      <a:pt x="569" y="5626"/>
                      <a:pt x="5626" y="569"/>
                      <a:pt x="11837" y="569"/>
                    </a:cubicBezTo>
                    <a:close/>
                    <a:moveTo>
                      <a:pt x="11837" y="0"/>
                    </a:moveTo>
                    <a:cubicBezTo>
                      <a:pt x="5309" y="0"/>
                      <a:pt x="0" y="5309"/>
                      <a:pt x="0" y="11837"/>
                    </a:cubicBezTo>
                    <a:lnTo>
                      <a:pt x="0" y="20161"/>
                    </a:lnTo>
                    <a:lnTo>
                      <a:pt x="31404" y="20161"/>
                    </a:lnTo>
                    <a:lnTo>
                      <a:pt x="31404" y="11837"/>
                    </a:lnTo>
                    <a:cubicBezTo>
                      <a:pt x="31404" y="5309"/>
                      <a:pt x="26096" y="0"/>
                      <a:pt x="19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40"/>
              <p:cNvSpPr/>
              <p:nvPr/>
            </p:nvSpPr>
            <p:spPr>
              <a:xfrm>
                <a:off x="7369023" y="4113312"/>
                <a:ext cx="197439" cy="212971"/>
              </a:xfrm>
              <a:custGeom>
                <a:rect b="b" l="l" r="r" t="t"/>
                <a:pathLst>
                  <a:path extrusionOk="0" h="6280" w="5822">
                    <a:moveTo>
                      <a:pt x="330" y="1"/>
                    </a:moveTo>
                    <a:cubicBezTo>
                      <a:pt x="296" y="1"/>
                      <a:pt x="262" y="7"/>
                      <a:pt x="229" y="20"/>
                    </a:cubicBezTo>
                    <a:cubicBezTo>
                      <a:pt x="82" y="69"/>
                      <a:pt x="1" y="239"/>
                      <a:pt x="58" y="386"/>
                    </a:cubicBezTo>
                    <a:lnTo>
                      <a:pt x="2163" y="6093"/>
                    </a:lnTo>
                    <a:cubicBezTo>
                      <a:pt x="2196" y="6190"/>
                      <a:pt x="2277" y="6255"/>
                      <a:pt x="2375" y="6280"/>
                    </a:cubicBezTo>
                    <a:lnTo>
                      <a:pt x="2432" y="6280"/>
                    </a:lnTo>
                    <a:cubicBezTo>
                      <a:pt x="2513" y="6280"/>
                      <a:pt x="2586" y="6255"/>
                      <a:pt x="2635" y="6198"/>
                    </a:cubicBezTo>
                    <a:lnTo>
                      <a:pt x="5716" y="3125"/>
                    </a:lnTo>
                    <a:cubicBezTo>
                      <a:pt x="5822" y="3012"/>
                      <a:pt x="5822" y="2833"/>
                      <a:pt x="5716" y="2719"/>
                    </a:cubicBezTo>
                    <a:cubicBezTo>
                      <a:pt x="5659" y="2662"/>
                      <a:pt x="5586" y="2634"/>
                      <a:pt x="5513" y="2634"/>
                    </a:cubicBezTo>
                    <a:cubicBezTo>
                      <a:pt x="5440" y="2634"/>
                      <a:pt x="5366" y="2662"/>
                      <a:pt x="5310" y="2719"/>
                    </a:cubicBezTo>
                    <a:lnTo>
                      <a:pt x="2546" y="5483"/>
                    </a:lnTo>
                    <a:lnTo>
                      <a:pt x="594" y="191"/>
                    </a:lnTo>
                    <a:cubicBezTo>
                      <a:pt x="551" y="71"/>
                      <a:pt x="444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40"/>
              <p:cNvSpPr/>
              <p:nvPr/>
            </p:nvSpPr>
            <p:spPr>
              <a:xfrm>
                <a:off x="7543270" y="4113312"/>
                <a:ext cx="197439" cy="212971"/>
              </a:xfrm>
              <a:custGeom>
                <a:rect b="b" l="l" r="r" t="t"/>
                <a:pathLst>
                  <a:path extrusionOk="0" h="6280" w="5822">
                    <a:moveTo>
                      <a:pt x="5492" y="1"/>
                    </a:moveTo>
                    <a:cubicBezTo>
                      <a:pt x="5379" y="1"/>
                      <a:pt x="5272" y="71"/>
                      <a:pt x="5228" y="191"/>
                    </a:cubicBezTo>
                    <a:lnTo>
                      <a:pt x="3277" y="5483"/>
                    </a:lnTo>
                    <a:lnTo>
                      <a:pt x="513" y="2719"/>
                    </a:lnTo>
                    <a:cubicBezTo>
                      <a:pt x="460" y="2662"/>
                      <a:pt x="387" y="2634"/>
                      <a:pt x="314" y="2634"/>
                    </a:cubicBezTo>
                    <a:cubicBezTo>
                      <a:pt x="241" y="2634"/>
                      <a:pt x="167" y="2662"/>
                      <a:pt x="115" y="2719"/>
                    </a:cubicBezTo>
                    <a:cubicBezTo>
                      <a:pt x="1" y="2833"/>
                      <a:pt x="1" y="3012"/>
                      <a:pt x="115" y="3125"/>
                    </a:cubicBezTo>
                    <a:lnTo>
                      <a:pt x="3188" y="6198"/>
                    </a:lnTo>
                    <a:cubicBezTo>
                      <a:pt x="3236" y="6255"/>
                      <a:pt x="3309" y="6280"/>
                      <a:pt x="3391" y="6280"/>
                    </a:cubicBezTo>
                    <a:lnTo>
                      <a:pt x="3448" y="6280"/>
                    </a:lnTo>
                    <a:cubicBezTo>
                      <a:pt x="3545" y="6255"/>
                      <a:pt x="3627" y="6190"/>
                      <a:pt x="3659" y="6093"/>
                    </a:cubicBezTo>
                    <a:lnTo>
                      <a:pt x="5765" y="386"/>
                    </a:lnTo>
                    <a:cubicBezTo>
                      <a:pt x="5821" y="239"/>
                      <a:pt x="5748" y="77"/>
                      <a:pt x="5594" y="20"/>
                    </a:cubicBezTo>
                    <a:cubicBezTo>
                      <a:pt x="5560" y="7"/>
                      <a:pt x="5526" y="1"/>
                      <a:pt x="5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40"/>
              <p:cNvSpPr/>
              <p:nvPr/>
            </p:nvSpPr>
            <p:spPr>
              <a:xfrm>
                <a:off x="7536385" y="4287931"/>
                <a:ext cx="40831" cy="40831"/>
              </a:xfrm>
              <a:custGeom>
                <a:rect b="b" l="l" r="r" t="t"/>
                <a:pathLst>
                  <a:path extrusionOk="0" h="1204" w="1204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5"/>
                      <a:pt x="269" y="1204"/>
                      <a:pt x="602" y="1204"/>
                    </a:cubicBezTo>
                    <a:cubicBezTo>
                      <a:pt x="935" y="1204"/>
                      <a:pt x="1204" y="935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40"/>
              <p:cNvSpPr/>
              <p:nvPr/>
            </p:nvSpPr>
            <p:spPr>
              <a:xfrm>
                <a:off x="7534452" y="4364846"/>
                <a:ext cx="42764" cy="42764"/>
              </a:xfrm>
              <a:custGeom>
                <a:rect b="b" l="l" r="r" t="t"/>
                <a:pathLst>
                  <a:path extrusionOk="0" h="1261" w="1261">
                    <a:moveTo>
                      <a:pt x="635" y="1"/>
                    </a:moveTo>
                    <a:cubicBezTo>
                      <a:pt x="285" y="1"/>
                      <a:pt x="1" y="285"/>
                      <a:pt x="1" y="627"/>
                    </a:cubicBezTo>
                    <a:cubicBezTo>
                      <a:pt x="1" y="976"/>
                      <a:pt x="285" y="1261"/>
                      <a:pt x="635" y="1261"/>
                    </a:cubicBezTo>
                    <a:cubicBezTo>
                      <a:pt x="976" y="1261"/>
                      <a:pt x="1261" y="976"/>
                      <a:pt x="1261" y="627"/>
                    </a:cubicBezTo>
                    <a:cubicBezTo>
                      <a:pt x="1261" y="285"/>
                      <a:pt x="976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40"/>
              <p:cNvSpPr/>
              <p:nvPr/>
            </p:nvSpPr>
            <p:spPr>
              <a:xfrm>
                <a:off x="7536385" y="4443694"/>
                <a:ext cx="40831" cy="40831"/>
              </a:xfrm>
              <a:custGeom>
                <a:rect b="b" l="l" r="r" t="t"/>
                <a:pathLst>
                  <a:path extrusionOk="0" h="1204" w="1204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6"/>
                      <a:pt x="269" y="1204"/>
                      <a:pt x="602" y="1204"/>
                    </a:cubicBezTo>
                    <a:cubicBezTo>
                      <a:pt x="935" y="1204"/>
                      <a:pt x="1204" y="936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40"/>
              <p:cNvSpPr/>
              <p:nvPr/>
            </p:nvSpPr>
            <p:spPr>
              <a:xfrm>
                <a:off x="7457290" y="3968944"/>
                <a:ext cx="197133" cy="243492"/>
              </a:xfrm>
              <a:custGeom>
                <a:rect b="b" l="l" r="r" t="t"/>
                <a:pathLst>
                  <a:path extrusionOk="0" h="7180" w="5813">
                    <a:moveTo>
                      <a:pt x="2910" y="1"/>
                    </a:moveTo>
                    <a:cubicBezTo>
                      <a:pt x="1301" y="1"/>
                      <a:pt x="0" y="1302"/>
                      <a:pt x="0" y="2911"/>
                    </a:cubicBezTo>
                    <a:lnTo>
                      <a:pt x="0" y="4277"/>
                    </a:lnTo>
                    <a:cubicBezTo>
                      <a:pt x="0" y="5878"/>
                      <a:pt x="1301" y="7179"/>
                      <a:pt x="2910" y="7179"/>
                    </a:cubicBezTo>
                    <a:cubicBezTo>
                      <a:pt x="4512" y="7179"/>
                      <a:pt x="5813" y="5878"/>
                      <a:pt x="5813" y="4277"/>
                    </a:cubicBezTo>
                    <a:lnTo>
                      <a:pt x="5813" y="2911"/>
                    </a:lnTo>
                    <a:cubicBezTo>
                      <a:pt x="5813" y="1302"/>
                      <a:pt x="4512" y="1"/>
                      <a:pt x="29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40"/>
              <p:cNvSpPr/>
              <p:nvPr/>
            </p:nvSpPr>
            <p:spPr>
              <a:xfrm>
                <a:off x="7453399" y="3959313"/>
                <a:ext cx="216463" cy="262754"/>
              </a:xfrm>
              <a:custGeom>
                <a:rect b="b" l="l" r="r" t="t"/>
                <a:pathLst>
                  <a:path extrusionOk="0" h="7748" w="6383">
                    <a:moveTo>
                      <a:pt x="3195" y="577"/>
                    </a:moveTo>
                    <a:cubicBezTo>
                      <a:pt x="4634" y="577"/>
                      <a:pt x="5813" y="1748"/>
                      <a:pt x="5813" y="3195"/>
                    </a:cubicBezTo>
                    <a:lnTo>
                      <a:pt x="5813" y="4561"/>
                    </a:lnTo>
                    <a:cubicBezTo>
                      <a:pt x="5813" y="6000"/>
                      <a:pt x="4634" y="7179"/>
                      <a:pt x="3195" y="7179"/>
                    </a:cubicBezTo>
                    <a:cubicBezTo>
                      <a:pt x="1748" y="7179"/>
                      <a:pt x="578" y="6000"/>
                      <a:pt x="578" y="4561"/>
                    </a:cubicBezTo>
                    <a:lnTo>
                      <a:pt x="578" y="3195"/>
                    </a:lnTo>
                    <a:cubicBezTo>
                      <a:pt x="578" y="1748"/>
                      <a:pt x="1748" y="577"/>
                      <a:pt x="3195" y="577"/>
                    </a:cubicBezTo>
                    <a:close/>
                    <a:moveTo>
                      <a:pt x="3195" y="0"/>
                    </a:moveTo>
                    <a:cubicBezTo>
                      <a:pt x="1431" y="0"/>
                      <a:pt x="1" y="1431"/>
                      <a:pt x="1" y="3195"/>
                    </a:cubicBezTo>
                    <a:lnTo>
                      <a:pt x="1" y="4561"/>
                    </a:lnTo>
                    <a:cubicBezTo>
                      <a:pt x="1" y="6317"/>
                      <a:pt x="1431" y="7748"/>
                      <a:pt x="3195" y="7748"/>
                    </a:cubicBezTo>
                    <a:cubicBezTo>
                      <a:pt x="4951" y="7748"/>
                      <a:pt x="6382" y="6317"/>
                      <a:pt x="6382" y="4561"/>
                    </a:cubicBezTo>
                    <a:lnTo>
                      <a:pt x="6382" y="3195"/>
                    </a:lnTo>
                    <a:cubicBezTo>
                      <a:pt x="6382" y="1431"/>
                      <a:pt x="4951" y="0"/>
                      <a:pt x="3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40"/>
              <p:cNvSpPr/>
              <p:nvPr/>
            </p:nvSpPr>
            <p:spPr>
              <a:xfrm>
                <a:off x="7878832" y="3768789"/>
                <a:ext cx="117473" cy="117202"/>
              </a:xfrm>
              <a:custGeom>
                <a:rect b="b" l="l" r="r" t="t"/>
                <a:pathLst>
                  <a:path extrusionOk="0" h="3456" w="3464">
                    <a:moveTo>
                      <a:pt x="1732" y="1"/>
                    </a:moveTo>
                    <a:cubicBezTo>
                      <a:pt x="772" y="1"/>
                      <a:pt x="0" y="773"/>
                      <a:pt x="0" y="1732"/>
                    </a:cubicBezTo>
                    <a:cubicBezTo>
                      <a:pt x="0" y="2684"/>
                      <a:pt x="772" y="3456"/>
                      <a:pt x="1732" y="3456"/>
                    </a:cubicBezTo>
                    <a:cubicBezTo>
                      <a:pt x="2683" y="3456"/>
                      <a:pt x="3463" y="2684"/>
                      <a:pt x="3463" y="1732"/>
                    </a:cubicBezTo>
                    <a:cubicBezTo>
                      <a:pt x="3463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40"/>
              <p:cNvSpPr/>
              <p:nvPr/>
            </p:nvSpPr>
            <p:spPr>
              <a:xfrm>
                <a:off x="7874670" y="3758886"/>
                <a:ext cx="137040" cy="137040"/>
              </a:xfrm>
              <a:custGeom>
                <a:rect b="b" l="l" r="r" t="t"/>
                <a:pathLst>
                  <a:path extrusionOk="0" h="4041" w="4041">
                    <a:moveTo>
                      <a:pt x="2025" y="577"/>
                    </a:moveTo>
                    <a:cubicBezTo>
                      <a:pt x="2821" y="577"/>
                      <a:pt x="3464" y="1220"/>
                      <a:pt x="3464" y="2016"/>
                    </a:cubicBezTo>
                    <a:cubicBezTo>
                      <a:pt x="3464" y="2813"/>
                      <a:pt x="2821" y="3463"/>
                      <a:pt x="2025" y="3463"/>
                    </a:cubicBezTo>
                    <a:cubicBezTo>
                      <a:pt x="1228" y="3463"/>
                      <a:pt x="578" y="2813"/>
                      <a:pt x="578" y="2016"/>
                    </a:cubicBezTo>
                    <a:cubicBezTo>
                      <a:pt x="578" y="1220"/>
                      <a:pt x="1228" y="577"/>
                      <a:pt x="2025" y="577"/>
                    </a:cubicBezTo>
                    <a:close/>
                    <a:moveTo>
                      <a:pt x="2025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5" y="4041"/>
                    </a:cubicBezTo>
                    <a:cubicBezTo>
                      <a:pt x="3130" y="4041"/>
                      <a:pt x="4041" y="3130"/>
                      <a:pt x="4041" y="2016"/>
                    </a:cubicBezTo>
                    <a:cubicBezTo>
                      <a:pt x="4041" y="911"/>
                      <a:pt x="3130" y="0"/>
                      <a:pt x="2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40"/>
              <p:cNvSpPr/>
              <p:nvPr/>
            </p:nvSpPr>
            <p:spPr>
              <a:xfrm>
                <a:off x="7115681" y="3768789"/>
                <a:ext cx="117473" cy="117202"/>
              </a:xfrm>
              <a:custGeom>
                <a:rect b="b" l="l" r="r" t="t"/>
                <a:pathLst>
                  <a:path extrusionOk="0" h="3456" w="3464">
                    <a:moveTo>
                      <a:pt x="1732" y="1"/>
                    </a:moveTo>
                    <a:cubicBezTo>
                      <a:pt x="773" y="1"/>
                      <a:pt x="1" y="773"/>
                      <a:pt x="1" y="1732"/>
                    </a:cubicBezTo>
                    <a:cubicBezTo>
                      <a:pt x="1" y="2684"/>
                      <a:pt x="773" y="3456"/>
                      <a:pt x="1732" y="3456"/>
                    </a:cubicBezTo>
                    <a:cubicBezTo>
                      <a:pt x="2683" y="3456"/>
                      <a:pt x="3456" y="2684"/>
                      <a:pt x="3464" y="1732"/>
                    </a:cubicBezTo>
                    <a:cubicBezTo>
                      <a:pt x="3464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40"/>
              <p:cNvSpPr/>
              <p:nvPr/>
            </p:nvSpPr>
            <p:spPr>
              <a:xfrm>
                <a:off x="7111554" y="3758886"/>
                <a:ext cx="137040" cy="137040"/>
              </a:xfrm>
              <a:custGeom>
                <a:rect b="b" l="l" r="r" t="t"/>
                <a:pathLst>
                  <a:path extrusionOk="0" h="4041" w="4041">
                    <a:moveTo>
                      <a:pt x="2024" y="577"/>
                    </a:moveTo>
                    <a:cubicBezTo>
                      <a:pt x="2821" y="577"/>
                      <a:pt x="3463" y="1220"/>
                      <a:pt x="3463" y="2016"/>
                    </a:cubicBezTo>
                    <a:cubicBezTo>
                      <a:pt x="3463" y="2813"/>
                      <a:pt x="2821" y="3463"/>
                      <a:pt x="2024" y="3463"/>
                    </a:cubicBezTo>
                    <a:cubicBezTo>
                      <a:pt x="1228" y="3463"/>
                      <a:pt x="577" y="2813"/>
                      <a:pt x="577" y="2016"/>
                    </a:cubicBezTo>
                    <a:cubicBezTo>
                      <a:pt x="577" y="1220"/>
                      <a:pt x="1228" y="577"/>
                      <a:pt x="2024" y="577"/>
                    </a:cubicBezTo>
                    <a:close/>
                    <a:moveTo>
                      <a:pt x="2024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4" y="4041"/>
                    </a:cubicBezTo>
                    <a:cubicBezTo>
                      <a:pt x="3138" y="4041"/>
                      <a:pt x="4040" y="3130"/>
                      <a:pt x="4040" y="2016"/>
                    </a:cubicBezTo>
                    <a:cubicBezTo>
                      <a:pt x="4040" y="911"/>
                      <a:pt x="3138" y="0"/>
                      <a:pt x="20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40"/>
              <p:cNvSpPr/>
              <p:nvPr/>
            </p:nvSpPr>
            <p:spPr>
              <a:xfrm>
                <a:off x="7166958" y="3221262"/>
                <a:ext cx="777749" cy="865718"/>
              </a:xfrm>
              <a:custGeom>
                <a:rect b="b" l="l" r="r" t="t"/>
                <a:pathLst>
                  <a:path extrusionOk="0" h="25528" w="22934">
                    <a:moveTo>
                      <a:pt x="11463" y="1"/>
                    </a:moveTo>
                    <a:cubicBezTo>
                      <a:pt x="5131" y="1"/>
                      <a:pt x="1" y="5716"/>
                      <a:pt x="1" y="12764"/>
                    </a:cubicBezTo>
                    <a:cubicBezTo>
                      <a:pt x="1" y="19812"/>
                      <a:pt x="5131" y="25527"/>
                      <a:pt x="11463" y="25527"/>
                    </a:cubicBezTo>
                    <a:cubicBezTo>
                      <a:pt x="17804" y="25527"/>
                      <a:pt x="22934" y="19812"/>
                      <a:pt x="22934" y="12764"/>
                    </a:cubicBezTo>
                    <a:cubicBezTo>
                      <a:pt x="22934" y="5716"/>
                      <a:pt x="17804" y="1"/>
                      <a:pt x="114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40"/>
              <p:cNvSpPr/>
              <p:nvPr/>
            </p:nvSpPr>
            <p:spPr>
              <a:xfrm>
                <a:off x="7163102" y="3211359"/>
                <a:ext cx="797045" cy="885252"/>
              </a:xfrm>
              <a:custGeom>
                <a:rect b="b" l="l" r="r" t="t"/>
                <a:pathLst>
                  <a:path extrusionOk="0" h="26104" w="23503">
                    <a:moveTo>
                      <a:pt x="11755" y="577"/>
                    </a:moveTo>
                    <a:cubicBezTo>
                      <a:pt x="19170" y="577"/>
                      <a:pt x="22933" y="4772"/>
                      <a:pt x="22933" y="13056"/>
                    </a:cubicBezTo>
                    <a:cubicBezTo>
                      <a:pt x="22933" y="19934"/>
                      <a:pt x="17918" y="25535"/>
                      <a:pt x="11755" y="25535"/>
                    </a:cubicBezTo>
                    <a:cubicBezTo>
                      <a:pt x="5585" y="25535"/>
                      <a:pt x="569" y="19934"/>
                      <a:pt x="569" y="13056"/>
                    </a:cubicBezTo>
                    <a:cubicBezTo>
                      <a:pt x="569" y="4658"/>
                      <a:pt x="4228" y="577"/>
                      <a:pt x="11755" y="577"/>
                    </a:cubicBezTo>
                    <a:close/>
                    <a:moveTo>
                      <a:pt x="11755" y="0"/>
                    </a:moveTo>
                    <a:cubicBezTo>
                      <a:pt x="7504" y="0"/>
                      <a:pt x="4374" y="1301"/>
                      <a:pt x="2439" y="3854"/>
                    </a:cubicBezTo>
                    <a:cubicBezTo>
                      <a:pt x="797" y="6024"/>
                      <a:pt x="0" y="9032"/>
                      <a:pt x="0" y="13056"/>
                    </a:cubicBezTo>
                    <a:cubicBezTo>
                      <a:pt x="0" y="20251"/>
                      <a:pt x="5268" y="26104"/>
                      <a:pt x="11755" y="26104"/>
                    </a:cubicBezTo>
                    <a:cubicBezTo>
                      <a:pt x="18235" y="26104"/>
                      <a:pt x="23503" y="20251"/>
                      <a:pt x="23503" y="13056"/>
                    </a:cubicBezTo>
                    <a:cubicBezTo>
                      <a:pt x="23503" y="4398"/>
                      <a:pt x="19552" y="0"/>
                      <a:pt x="11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40"/>
              <p:cNvSpPr/>
              <p:nvPr/>
            </p:nvSpPr>
            <p:spPr>
              <a:xfrm>
                <a:off x="7126432" y="3186806"/>
                <a:ext cx="858834" cy="513062"/>
              </a:xfrm>
              <a:custGeom>
                <a:rect b="b" l="l" r="r" t="t"/>
                <a:pathLst>
                  <a:path extrusionOk="0" h="15129" w="25325">
                    <a:moveTo>
                      <a:pt x="12658" y="1"/>
                    </a:moveTo>
                    <a:cubicBezTo>
                      <a:pt x="2952" y="1"/>
                      <a:pt x="1" y="6748"/>
                      <a:pt x="1" y="15073"/>
                    </a:cubicBezTo>
                    <a:cubicBezTo>
                      <a:pt x="1" y="15073"/>
                      <a:pt x="672" y="15129"/>
                      <a:pt x="1754" y="15129"/>
                    </a:cubicBezTo>
                    <a:cubicBezTo>
                      <a:pt x="5654" y="15129"/>
                      <a:pt x="14894" y="14401"/>
                      <a:pt x="17325" y="7707"/>
                    </a:cubicBezTo>
                    <a:cubicBezTo>
                      <a:pt x="17325" y="7707"/>
                      <a:pt x="19105" y="14837"/>
                      <a:pt x="25324" y="15073"/>
                    </a:cubicBezTo>
                    <a:cubicBezTo>
                      <a:pt x="25324" y="6748"/>
                      <a:pt x="22373" y="1"/>
                      <a:pt x="126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40"/>
              <p:cNvSpPr/>
              <p:nvPr/>
            </p:nvSpPr>
            <p:spPr>
              <a:xfrm>
                <a:off x="7122847" y="3177175"/>
                <a:ext cx="877825" cy="532664"/>
              </a:xfrm>
              <a:custGeom>
                <a:rect b="b" l="l" r="r" t="t"/>
                <a:pathLst>
                  <a:path extrusionOk="0" h="15707" w="25885">
                    <a:moveTo>
                      <a:pt x="12942" y="577"/>
                    </a:moveTo>
                    <a:cubicBezTo>
                      <a:pt x="21064" y="577"/>
                      <a:pt x="25226" y="5447"/>
                      <a:pt x="25307" y="15056"/>
                    </a:cubicBezTo>
                    <a:cubicBezTo>
                      <a:pt x="19625" y="14617"/>
                      <a:pt x="17901" y="7991"/>
                      <a:pt x="17877" y="7926"/>
                    </a:cubicBezTo>
                    <a:cubicBezTo>
                      <a:pt x="17853" y="7804"/>
                      <a:pt x="17747" y="7715"/>
                      <a:pt x="17617" y="7707"/>
                    </a:cubicBezTo>
                    <a:cubicBezTo>
                      <a:pt x="17487" y="7707"/>
                      <a:pt x="17381" y="7780"/>
                      <a:pt x="17332" y="7894"/>
                    </a:cubicBezTo>
                    <a:cubicBezTo>
                      <a:pt x="14963" y="14424"/>
                      <a:pt x="5765" y="15123"/>
                      <a:pt x="1964" y="15123"/>
                    </a:cubicBezTo>
                    <a:cubicBezTo>
                      <a:pt x="1330" y="15123"/>
                      <a:pt x="847" y="15103"/>
                      <a:pt x="569" y="15088"/>
                    </a:cubicBezTo>
                    <a:cubicBezTo>
                      <a:pt x="643" y="5325"/>
                      <a:pt x="4813" y="577"/>
                      <a:pt x="12942" y="577"/>
                    </a:cubicBezTo>
                    <a:close/>
                    <a:moveTo>
                      <a:pt x="12942" y="0"/>
                    </a:moveTo>
                    <a:cubicBezTo>
                      <a:pt x="8260" y="0"/>
                      <a:pt x="4805" y="1529"/>
                      <a:pt x="2675" y="4536"/>
                    </a:cubicBezTo>
                    <a:cubicBezTo>
                      <a:pt x="870" y="7081"/>
                      <a:pt x="0" y="10625"/>
                      <a:pt x="0" y="15357"/>
                    </a:cubicBezTo>
                    <a:cubicBezTo>
                      <a:pt x="0" y="15503"/>
                      <a:pt x="114" y="15633"/>
                      <a:pt x="261" y="15641"/>
                    </a:cubicBezTo>
                    <a:cubicBezTo>
                      <a:pt x="382" y="15649"/>
                      <a:pt x="1090" y="15706"/>
                      <a:pt x="2163" y="15706"/>
                    </a:cubicBezTo>
                    <a:cubicBezTo>
                      <a:pt x="6049" y="15706"/>
                      <a:pt x="14715" y="14983"/>
                      <a:pt x="17568" y="8821"/>
                    </a:cubicBezTo>
                    <a:cubicBezTo>
                      <a:pt x="18251" y="10707"/>
                      <a:pt x="20470" y="15446"/>
                      <a:pt x="25584" y="15641"/>
                    </a:cubicBezTo>
                    <a:cubicBezTo>
                      <a:pt x="25665" y="15641"/>
                      <a:pt x="25738" y="15617"/>
                      <a:pt x="25795" y="15560"/>
                    </a:cubicBezTo>
                    <a:cubicBezTo>
                      <a:pt x="25852" y="15511"/>
                      <a:pt x="25885" y="15438"/>
                      <a:pt x="25885" y="15357"/>
                    </a:cubicBezTo>
                    <a:cubicBezTo>
                      <a:pt x="25885" y="5170"/>
                      <a:pt x="21527" y="0"/>
                      <a:pt x="12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40"/>
              <p:cNvSpPr/>
              <p:nvPr/>
            </p:nvSpPr>
            <p:spPr>
              <a:xfrm>
                <a:off x="7313633" y="3771570"/>
                <a:ext cx="88274" cy="43849"/>
              </a:xfrm>
              <a:custGeom>
                <a:rect b="b" l="l" r="r" t="t"/>
                <a:pathLst>
                  <a:path extrusionOk="0" h="1293" w="2603">
                    <a:moveTo>
                      <a:pt x="1301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40"/>
              <p:cNvSpPr/>
              <p:nvPr/>
            </p:nvSpPr>
            <p:spPr>
              <a:xfrm>
                <a:off x="7309777" y="3761905"/>
                <a:ext cx="107537" cy="63450"/>
              </a:xfrm>
              <a:custGeom>
                <a:rect b="b" l="l" r="r" t="t"/>
                <a:pathLst>
                  <a:path extrusionOk="0" h="1871" w="3171">
                    <a:moveTo>
                      <a:pt x="1585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7" y="1740"/>
                      <a:pt x="577" y="1586"/>
                    </a:cubicBezTo>
                    <a:cubicBezTo>
                      <a:pt x="577" y="1025"/>
                      <a:pt x="1024" y="570"/>
                      <a:pt x="1585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3" y="1"/>
                      <a:pt x="1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40"/>
              <p:cNvSpPr/>
              <p:nvPr/>
            </p:nvSpPr>
            <p:spPr>
              <a:xfrm>
                <a:off x="7695191" y="3771570"/>
                <a:ext cx="88274" cy="43849"/>
              </a:xfrm>
              <a:custGeom>
                <a:rect b="b" l="l" r="r" t="t"/>
                <a:pathLst>
                  <a:path extrusionOk="0" h="1293" w="2603">
                    <a:moveTo>
                      <a:pt x="1302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40"/>
              <p:cNvSpPr/>
              <p:nvPr/>
            </p:nvSpPr>
            <p:spPr>
              <a:xfrm>
                <a:off x="7691335" y="3761905"/>
                <a:ext cx="107537" cy="63450"/>
              </a:xfrm>
              <a:custGeom>
                <a:rect b="b" l="l" r="r" t="t"/>
                <a:pathLst>
                  <a:path extrusionOk="0" h="1871" w="3171">
                    <a:moveTo>
                      <a:pt x="1586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8" y="1740"/>
                      <a:pt x="578" y="1586"/>
                    </a:cubicBezTo>
                    <a:cubicBezTo>
                      <a:pt x="578" y="1025"/>
                      <a:pt x="1025" y="570"/>
                      <a:pt x="1586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40"/>
              <p:cNvSpPr/>
              <p:nvPr/>
            </p:nvSpPr>
            <p:spPr>
              <a:xfrm>
                <a:off x="7590433" y="3935031"/>
                <a:ext cx="151114" cy="76507"/>
              </a:xfrm>
              <a:custGeom>
                <a:rect b="b" l="l" r="r" t="t"/>
                <a:pathLst>
                  <a:path extrusionOk="0" h="2256" w="4456">
                    <a:moveTo>
                      <a:pt x="4456" y="1"/>
                    </a:moveTo>
                    <a:lnTo>
                      <a:pt x="1" y="2033"/>
                    </a:lnTo>
                    <a:cubicBezTo>
                      <a:pt x="401" y="2184"/>
                      <a:pt x="812" y="2256"/>
                      <a:pt x="1216" y="2256"/>
                    </a:cubicBezTo>
                    <a:cubicBezTo>
                      <a:pt x="2618" y="2256"/>
                      <a:pt x="3938" y="1395"/>
                      <a:pt x="4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40"/>
              <p:cNvSpPr/>
              <p:nvPr/>
            </p:nvSpPr>
            <p:spPr>
              <a:xfrm>
                <a:off x="7585186" y="3925434"/>
                <a:ext cx="172886" cy="95938"/>
              </a:xfrm>
              <a:custGeom>
                <a:rect b="b" l="l" r="r" t="t"/>
                <a:pathLst>
                  <a:path extrusionOk="0" h="2829" w="5098">
                    <a:moveTo>
                      <a:pt x="4785" y="1"/>
                    </a:moveTo>
                    <a:cubicBezTo>
                      <a:pt x="4666" y="1"/>
                      <a:pt x="4551" y="71"/>
                      <a:pt x="4512" y="186"/>
                    </a:cubicBezTo>
                    <a:cubicBezTo>
                      <a:pt x="4031" y="1465"/>
                      <a:pt x="2816" y="2255"/>
                      <a:pt x="1527" y="2255"/>
                    </a:cubicBezTo>
                    <a:cubicBezTo>
                      <a:pt x="1160" y="2255"/>
                      <a:pt x="787" y="2191"/>
                      <a:pt x="423" y="2056"/>
                    </a:cubicBezTo>
                    <a:cubicBezTo>
                      <a:pt x="390" y="2043"/>
                      <a:pt x="355" y="2037"/>
                      <a:pt x="321" y="2037"/>
                    </a:cubicBezTo>
                    <a:cubicBezTo>
                      <a:pt x="208" y="2037"/>
                      <a:pt x="101" y="2106"/>
                      <a:pt x="57" y="2219"/>
                    </a:cubicBezTo>
                    <a:cubicBezTo>
                      <a:pt x="0" y="2365"/>
                      <a:pt x="74" y="2536"/>
                      <a:pt x="228" y="2585"/>
                    </a:cubicBezTo>
                    <a:cubicBezTo>
                      <a:pt x="659" y="2747"/>
                      <a:pt x="1098" y="2828"/>
                      <a:pt x="1529" y="2828"/>
                    </a:cubicBezTo>
                    <a:cubicBezTo>
                      <a:pt x="3049" y="2828"/>
                      <a:pt x="4480" y="1894"/>
                      <a:pt x="5049" y="390"/>
                    </a:cubicBezTo>
                    <a:cubicBezTo>
                      <a:pt x="5098" y="235"/>
                      <a:pt x="5024" y="73"/>
                      <a:pt x="4878" y="16"/>
                    </a:cubicBezTo>
                    <a:cubicBezTo>
                      <a:pt x="4848" y="5"/>
                      <a:pt x="4816" y="1"/>
                      <a:pt x="4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40"/>
              <p:cNvSpPr/>
              <p:nvPr/>
            </p:nvSpPr>
            <p:spPr>
              <a:xfrm>
                <a:off x="7316685" y="3893962"/>
                <a:ext cx="82170" cy="82204"/>
              </a:xfrm>
              <a:custGeom>
                <a:rect b="b" l="l" r="r" t="t"/>
                <a:pathLst>
                  <a:path extrusionOk="0" h="2424" w="2423">
                    <a:moveTo>
                      <a:pt x="1211" y="1"/>
                    </a:moveTo>
                    <a:cubicBezTo>
                      <a:pt x="545" y="1"/>
                      <a:pt x="0" y="545"/>
                      <a:pt x="0" y="1212"/>
                    </a:cubicBezTo>
                    <a:cubicBezTo>
                      <a:pt x="0" y="1887"/>
                      <a:pt x="545" y="2423"/>
                      <a:pt x="1211" y="2423"/>
                    </a:cubicBezTo>
                    <a:cubicBezTo>
                      <a:pt x="1878" y="2423"/>
                      <a:pt x="2423" y="1887"/>
                      <a:pt x="2423" y="1212"/>
                    </a:cubicBezTo>
                    <a:cubicBezTo>
                      <a:pt x="2423" y="545"/>
                      <a:pt x="1878" y="1"/>
                      <a:pt x="1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0" name="Google Shape;1210;p40"/>
            <p:cNvSpPr/>
            <p:nvPr/>
          </p:nvSpPr>
          <p:spPr>
            <a:xfrm>
              <a:off x="1024825" y="4662163"/>
              <a:ext cx="227850" cy="14250"/>
            </a:xfrm>
            <a:custGeom>
              <a:rect b="b" l="l" r="r" t="t"/>
              <a:pathLst>
                <a:path extrusionOk="0" h="570" w="9114">
                  <a:moveTo>
                    <a:pt x="285" y="1"/>
                  </a:moveTo>
                  <a:cubicBezTo>
                    <a:pt x="131" y="1"/>
                    <a:pt x="0" y="123"/>
                    <a:pt x="0" y="285"/>
                  </a:cubicBezTo>
                  <a:cubicBezTo>
                    <a:pt x="0" y="440"/>
                    <a:pt x="131" y="570"/>
                    <a:pt x="285" y="570"/>
                  </a:cubicBezTo>
                  <a:lnTo>
                    <a:pt x="8829" y="570"/>
                  </a:lnTo>
                  <a:cubicBezTo>
                    <a:pt x="8992" y="570"/>
                    <a:pt x="9114" y="440"/>
                    <a:pt x="9114" y="285"/>
                  </a:cubicBezTo>
                  <a:cubicBezTo>
                    <a:pt x="9114" y="123"/>
                    <a:pt x="8992" y="1"/>
                    <a:pt x="8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437350" y="4699363"/>
              <a:ext cx="732700" cy="14250"/>
            </a:xfrm>
            <a:custGeom>
              <a:rect b="b" l="l" r="r" t="t"/>
              <a:pathLst>
                <a:path extrusionOk="0" h="570" w="29308">
                  <a:moveTo>
                    <a:pt x="285" y="1"/>
                  </a:moveTo>
                  <a:cubicBezTo>
                    <a:pt x="122" y="1"/>
                    <a:pt x="0" y="122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29023" y="570"/>
                  </a:lnTo>
                  <a:cubicBezTo>
                    <a:pt x="29177" y="570"/>
                    <a:pt x="29307" y="440"/>
                    <a:pt x="29307" y="285"/>
                  </a:cubicBezTo>
                  <a:cubicBezTo>
                    <a:pt x="29307" y="122"/>
                    <a:pt x="29177" y="1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333300" y="4699363"/>
              <a:ext cx="70325" cy="14250"/>
            </a:xfrm>
            <a:custGeom>
              <a:rect b="b" l="l" r="r" t="t"/>
              <a:pathLst>
                <a:path extrusionOk="0" h="570" w="2813">
                  <a:moveTo>
                    <a:pt x="285" y="1"/>
                  </a:moveTo>
                  <a:cubicBezTo>
                    <a:pt x="130" y="1"/>
                    <a:pt x="0" y="122"/>
                    <a:pt x="0" y="285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2528" y="570"/>
                  </a:lnTo>
                  <a:cubicBezTo>
                    <a:pt x="2683" y="570"/>
                    <a:pt x="2813" y="440"/>
                    <a:pt x="2813" y="285"/>
                  </a:cubicBezTo>
                  <a:cubicBezTo>
                    <a:pt x="2813" y="122"/>
                    <a:pt x="2691" y="1"/>
                    <a:pt x="2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40"/>
          <p:cNvGrpSpPr/>
          <p:nvPr/>
        </p:nvGrpSpPr>
        <p:grpSpPr>
          <a:xfrm>
            <a:off x="1162813" y="540563"/>
            <a:ext cx="352825" cy="375425"/>
            <a:chOff x="7079975" y="409500"/>
            <a:chExt cx="352825" cy="375425"/>
          </a:xfrm>
        </p:grpSpPr>
        <p:sp>
          <p:nvSpPr>
            <p:cNvPr id="1214" name="Google Shape;1214;p40"/>
            <p:cNvSpPr/>
            <p:nvPr/>
          </p:nvSpPr>
          <p:spPr>
            <a:xfrm>
              <a:off x="7079975" y="465625"/>
              <a:ext cx="352825" cy="319300"/>
            </a:xfrm>
            <a:custGeom>
              <a:rect b="b" l="l" r="r" t="t"/>
              <a:pathLst>
                <a:path extrusionOk="0" h="12772" w="14113">
                  <a:moveTo>
                    <a:pt x="7057" y="1"/>
                  </a:moveTo>
                  <a:cubicBezTo>
                    <a:pt x="5382" y="1"/>
                    <a:pt x="3878" y="440"/>
                    <a:pt x="2854" y="1122"/>
                  </a:cubicBezTo>
                  <a:cubicBezTo>
                    <a:pt x="1179" y="2057"/>
                    <a:pt x="0" y="4204"/>
                    <a:pt x="0" y="6699"/>
                  </a:cubicBezTo>
                  <a:cubicBezTo>
                    <a:pt x="0" y="10057"/>
                    <a:pt x="2106" y="12772"/>
                    <a:pt x="4707" y="12772"/>
                  </a:cubicBezTo>
                  <a:cubicBezTo>
                    <a:pt x="5561" y="12772"/>
                    <a:pt x="6366" y="12479"/>
                    <a:pt x="7057" y="11959"/>
                  </a:cubicBezTo>
                  <a:cubicBezTo>
                    <a:pt x="7748" y="12479"/>
                    <a:pt x="8552" y="12772"/>
                    <a:pt x="9414" y="12772"/>
                  </a:cubicBezTo>
                  <a:cubicBezTo>
                    <a:pt x="12007" y="12772"/>
                    <a:pt x="14113" y="10057"/>
                    <a:pt x="14113" y="6699"/>
                  </a:cubicBezTo>
                  <a:cubicBezTo>
                    <a:pt x="14113" y="4204"/>
                    <a:pt x="12942" y="2057"/>
                    <a:pt x="11268" y="1122"/>
                  </a:cubicBezTo>
                  <a:cubicBezTo>
                    <a:pt x="10243" y="440"/>
                    <a:pt x="8739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7208625" y="409500"/>
              <a:ext cx="51225" cy="83800"/>
            </a:xfrm>
            <a:custGeom>
              <a:rect b="b" l="l" r="r" t="t"/>
              <a:pathLst>
                <a:path extrusionOk="0" h="3352" w="2049">
                  <a:moveTo>
                    <a:pt x="332" y="1"/>
                  </a:moveTo>
                  <a:cubicBezTo>
                    <a:pt x="237" y="1"/>
                    <a:pt x="142" y="47"/>
                    <a:pt x="90" y="132"/>
                  </a:cubicBezTo>
                  <a:cubicBezTo>
                    <a:pt x="0" y="270"/>
                    <a:pt x="41" y="449"/>
                    <a:pt x="179" y="530"/>
                  </a:cubicBezTo>
                  <a:cubicBezTo>
                    <a:pt x="984" y="1034"/>
                    <a:pt x="1447" y="2083"/>
                    <a:pt x="1277" y="3018"/>
                  </a:cubicBezTo>
                  <a:cubicBezTo>
                    <a:pt x="1244" y="3172"/>
                    <a:pt x="1350" y="3319"/>
                    <a:pt x="1504" y="3351"/>
                  </a:cubicBezTo>
                  <a:lnTo>
                    <a:pt x="1553" y="3351"/>
                  </a:lnTo>
                  <a:cubicBezTo>
                    <a:pt x="1691" y="3351"/>
                    <a:pt x="1813" y="3254"/>
                    <a:pt x="1837" y="3115"/>
                  </a:cubicBezTo>
                  <a:cubicBezTo>
                    <a:pt x="2049" y="1945"/>
                    <a:pt x="1496" y="677"/>
                    <a:pt x="480" y="43"/>
                  </a:cubicBezTo>
                  <a:cubicBezTo>
                    <a:pt x="434" y="14"/>
                    <a:pt x="383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7208425" y="485500"/>
              <a:ext cx="76625" cy="24650"/>
            </a:xfrm>
            <a:custGeom>
              <a:rect b="b" l="l" r="r" t="t"/>
              <a:pathLst>
                <a:path extrusionOk="0" h="986" w="3065">
                  <a:moveTo>
                    <a:pt x="1582" y="0"/>
                  </a:moveTo>
                  <a:cubicBezTo>
                    <a:pt x="1071" y="0"/>
                    <a:pt x="559" y="159"/>
                    <a:pt x="146" y="474"/>
                  </a:cubicBezTo>
                  <a:cubicBezTo>
                    <a:pt x="24" y="563"/>
                    <a:pt x="0" y="742"/>
                    <a:pt x="98" y="872"/>
                  </a:cubicBezTo>
                  <a:cubicBezTo>
                    <a:pt x="155" y="945"/>
                    <a:pt x="236" y="986"/>
                    <a:pt x="325" y="986"/>
                  </a:cubicBezTo>
                  <a:cubicBezTo>
                    <a:pt x="382" y="986"/>
                    <a:pt x="447" y="962"/>
                    <a:pt x="496" y="921"/>
                  </a:cubicBezTo>
                  <a:cubicBezTo>
                    <a:pt x="801" y="692"/>
                    <a:pt x="1190" y="576"/>
                    <a:pt x="1578" y="576"/>
                  </a:cubicBezTo>
                  <a:cubicBezTo>
                    <a:pt x="1934" y="576"/>
                    <a:pt x="2289" y="674"/>
                    <a:pt x="2577" y="872"/>
                  </a:cubicBezTo>
                  <a:cubicBezTo>
                    <a:pt x="2627" y="906"/>
                    <a:pt x="2683" y="923"/>
                    <a:pt x="2739" y="923"/>
                  </a:cubicBezTo>
                  <a:cubicBezTo>
                    <a:pt x="2831" y="923"/>
                    <a:pt x="2920" y="879"/>
                    <a:pt x="2975" y="799"/>
                  </a:cubicBezTo>
                  <a:cubicBezTo>
                    <a:pt x="3065" y="669"/>
                    <a:pt x="3032" y="490"/>
                    <a:pt x="2902" y="401"/>
                  </a:cubicBezTo>
                  <a:cubicBezTo>
                    <a:pt x="2514" y="133"/>
                    <a:pt x="2048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40"/>
          <p:cNvGrpSpPr/>
          <p:nvPr/>
        </p:nvGrpSpPr>
        <p:grpSpPr>
          <a:xfrm>
            <a:off x="2111013" y="748325"/>
            <a:ext cx="682401" cy="704958"/>
            <a:chOff x="7921775" y="2642275"/>
            <a:chExt cx="682401" cy="704958"/>
          </a:xfrm>
        </p:grpSpPr>
        <p:sp>
          <p:nvSpPr>
            <p:cNvPr id="1218" name="Google Shape;1218;p40"/>
            <p:cNvSpPr/>
            <p:nvPr/>
          </p:nvSpPr>
          <p:spPr>
            <a:xfrm>
              <a:off x="7931007" y="2651475"/>
              <a:ext cx="663676" cy="686559"/>
            </a:xfrm>
            <a:custGeom>
              <a:rect b="b" l="l" r="r" t="t"/>
              <a:pathLst>
                <a:path extrusionOk="0" h="21195" w="20487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7921775" y="2642275"/>
              <a:ext cx="682401" cy="704958"/>
            </a:xfrm>
            <a:custGeom>
              <a:rect b="b" l="l" r="r" t="t"/>
              <a:pathLst>
                <a:path extrusionOk="0" h="21763" w="21065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8082157" y="2784028"/>
              <a:ext cx="361366" cy="296715"/>
            </a:xfrm>
            <a:custGeom>
              <a:rect b="b" l="l" r="r" t="t"/>
              <a:pathLst>
                <a:path extrusionOk="0" h="9160" w="11155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/>
          <p:nvPr>
            <p:ph type="title"/>
          </p:nvPr>
        </p:nvSpPr>
        <p:spPr>
          <a:xfrm>
            <a:off x="712850" y="539500"/>
            <a:ext cx="7718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 </a:t>
            </a:r>
            <a:r>
              <a:rPr lang="en"/>
              <a:t>프로젝트 수행 절차 및 방법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226" name="Google Shape;1226;p41"/>
          <p:cNvGrpSpPr/>
          <p:nvPr/>
        </p:nvGrpSpPr>
        <p:grpSpPr>
          <a:xfrm>
            <a:off x="7978405" y="3787675"/>
            <a:ext cx="499071" cy="1094771"/>
            <a:chOff x="7978405" y="3787675"/>
            <a:chExt cx="499071" cy="1094771"/>
          </a:xfrm>
        </p:grpSpPr>
        <p:grpSp>
          <p:nvGrpSpPr>
            <p:cNvPr id="1227" name="Google Shape;1227;p41"/>
            <p:cNvGrpSpPr/>
            <p:nvPr/>
          </p:nvGrpSpPr>
          <p:grpSpPr>
            <a:xfrm>
              <a:off x="7978405" y="4323418"/>
              <a:ext cx="499071" cy="559027"/>
              <a:chOff x="5830603" y="540575"/>
              <a:chExt cx="562714" cy="630316"/>
            </a:xfrm>
          </p:grpSpPr>
          <p:sp>
            <p:nvSpPr>
              <p:cNvPr id="1228" name="Google Shape;1228;p41"/>
              <p:cNvSpPr/>
              <p:nvPr/>
            </p:nvSpPr>
            <p:spPr>
              <a:xfrm>
                <a:off x="5830603" y="540575"/>
                <a:ext cx="562714" cy="630316"/>
              </a:xfrm>
              <a:custGeom>
                <a:rect b="b" l="l" r="r" t="t"/>
                <a:pathLst>
                  <a:path extrusionOk="0" h="21072" w="18812">
                    <a:moveTo>
                      <a:pt x="57" y="0"/>
                    </a:moveTo>
                    <a:lnTo>
                      <a:pt x="0" y="21015"/>
                    </a:lnTo>
                    <a:lnTo>
                      <a:pt x="18747" y="21072"/>
                    </a:lnTo>
                    <a:lnTo>
                      <a:pt x="18812" y="5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41"/>
              <p:cNvSpPr/>
              <p:nvPr/>
            </p:nvSpPr>
            <p:spPr>
              <a:xfrm>
                <a:off x="5911577" y="631271"/>
                <a:ext cx="401486" cy="18277"/>
              </a:xfrm>
              <a:custGeom>
                <a:rect b="b" l="l" r="r" t="t"/>
                <a:pathLst>
                  <a:path extrusionOk="0" h="611" w="13422">
                    <a:moveTo>
                      <a:pt x="285" y="0"/>
                    </a:moveTo>
                    <a:cubicBezTo>
                      <a:pt x="130" y="0"/>
                      <a:pt x="0" y="130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13137" y="610"/>
                    </a:lnTo>
                    <a:cubicBezTo>
                      <a:pt x="13292" y="610"/>
                      <a:pt x="13422" y="488"/>
                      <a:pt x="13422" y="326"/>
                    </a:cubicBezTo>
                    <a:cubicBezTo>
                      <a:pt x="13422" y="171"/>
                      <a:pt x="13292" y="41"/>
                      <a:pt x="13137" y="41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41"/>
              <p:cNvSpPr/>
              <p:nvPr/>
            </p:nvSpPr>
            <p:spPr>
              <a:xfrm>
                <a:off x="5911577" y="685503"/>
                <a:ext cx="401246" cy="18247"/>
              </a:xfrm>
              <a:custGeom>
                <a:rect b="b" l="l" r="r" t="t"/>
                <a:pathLst>
                  <a:path extrusionOk="0" h="610" w="1341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77"/>
                      <a:pt x="285" y="577"/>
                    </a:cubicBezTo>
                    <a:lnTo>
                      <a:pt x="13129" y="610"/>
                    </a:lnTo>
                    <a:cubicBezTo>
                      <a:pt x="13292" y="610"/>
                      <a:pt x="13414" y="480"/>
                      <a:pt x="13414" y="325"/>
                    </a:cubicBezTo>
                    <a:cubicBezTo>
                      <a:pt x="13414" y="171"/>
                      <a:pt x="13292" y="41"/>
                      <a:pt x="13129" y="41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41"/>
              <p:cNvSpPr/>
              <p:nvPr/>
            </p:nvSpPr>
            <p:spPr>
              <a:xfrm>
                <a:off x="5911338" y="739735"/>
                <a:ext cx="401486" cy="18247"/>
              </a:xfrm>
              <a:custGeom>
                <a:rect b="b" l="l" r="r" t="t"/>
                <a:pathLst>
                  <a:path extrusionOk="0" h="610" w="13422">
                    <a:moveTo>
                      <a:pt x="285" y="0"/>
                    </a:moveTo>
                    <a:cubicBezTo>
                      <a:pt x="130" y="0"/>
                      <a:pt x="0" y="130"/>
                      <a:pt x="0" y="285"/>
                    </a:cubicBezTo>
                    <a:cubicBezTo>
                      <a:pt x="0" y="447"/>
                      <a:pt x="130" y="577"/>
                      <a:pt x="285" y="577"/>
                    </a:cubicBezTo>
                    <a:lnTo>
                      <a:pt x="13137" y="610"/>
                    </a:lnTo>
                    <a:cubicBezTo>
                      <a:pt x="13292" y="610"/>
                      <a:pt x="13422" y="480"/>
                      <a:pt x="13422" y="325"/>
                    </a:cubicBezTo>
                    <a:cubicBezTo>
                      <a:pt x="13422" y="171"/>
                      <a:pt x="13292" y="41"/>
                      <a:pt x="13137" y="41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41"/>
              <p:cNvSpPr/>
              <p:nvPr/>
            </p:nvSpPr>
            <p:spPr>
              <a:xfrm>
                <a:off x="5911099" y="793937"/>
                <a:ext cx="315397" cy="18037"/>
              </a:xfrm>
              <a:custGeom>
                <a:rect b="b" l="l" r="r" t="t"/>
                <a:pathLst>
                  <a:path extrusionOk="0" h="603" w="10544">
                    <a:moveTo>
                      <a:pt x="285" y="1"/>
                    </a:moveTo>
                    <a:cubicBezTo>
                      <a:pt x="130" y="1"/>
                      <a:pt x="0" y="131"/>
                      <a:pt x="0" y="286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10259" y="603"/>
                    </a:lnTo>
                    <a:cubicBezTo>
                      <a:pt x="10414" y="603"/>
                      <a:pt x="10544" y="472"/>
                      <a:pt x="10544" y="318"/>
                    </a:cubicBezTo>
                    <a:cubicBezTo>
                      <a:pt x="10544" y="155"/>
                      <a:pt x="10414" y="25"/>
                      <a:pt x="10259" y="25"/>
                    </a:cubicBezTo>
                    <a:lnTo>
                      <a:pt x="2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41"/>
              <p:cNvSpPr/>
              <p:nvPr/>
            </p:nvSpPr>
            <p:spPr>
              <a:xfrm>
                <a:off x="5909394" y="877574"/>
                <a:ext cx="404178" cy="140140"/>
              </a:xfrm>
              <a:custGeom>
                <a:rect b="b" l="l" r="r" t="t"/>
                <a:pathLst>
                  <a:path extrusionOk="0" h="4685" w="13512">
                    <a:moveTo>
                      <a:pt x="13191" y="0"/>
                    </a:moveTo>
                    <a:cubicBezTo>
                      <a:pt x="13146" y="0"/>
                      <a:pt x="13099" y="11"/>
                      <a:pt x="13056" y="34"/>
                    </a:cubicBezTo>
                    <a:lnTo>
                      <a:pt x="8081" y="2692"/>
                    </a:lnTo>
                    <a:lnTo>
                      <a:pt x="5837" y="1058"/>
                    </a:lnTo>
                    <a:cubicBezTo>
                      <a:pt x="5788" y="1021"/>
                      <a:pt x="5728" y="1002"/>
                      <a:pt x="5669" y="1002"/>
                    </a:cubicBezTo>
                    <a:cubicBezTo>
                      <a:pt x="5600" y="1002"/>
                      <a:pt x="5532" y="1027"/>
                      <a:pt x="5479" y="1075"/>
                    </a:cubicBezTo>
                    <a:lnTo>
                      <a:pt x="2171" y="4034"/>
                    </a:lnTo>
                    <a:lnTo>
                      <a:pt x="496" y="2863"/>
                    </a:lnTo>
                    <a:cubicBezTo>
                      <a:pt x="446" y="2829"/>
                      <a:pt x="390" y="2813"/>
                      <a:pt x="334" y="2813"/>
                    </a:cubicBezTo>
                    <a:cubicBezTo>
                      <a:pt x="243" y="2813"/>
                      <a:pt x="153" y="2856"/>
                      <a:pt x="98" y="2936"/>
                    </a:cubicBezTo>
                    <a:cubicBezTo>
                      <a:pt x="0" y="3066"/>
                      <a:pt x="33" y="3237"/>
                      <a:pt x="163" y="3335"/>
                    </a:cubicBezTo>
                    <a:lnTo>
                      <a:pt x="2024" y="4627"/>
                    </a:lnTo>
                    <a:cubicBezTo>
                      <a:pt x="2081" y="4668"/>
                      <a:pt x="2138" y="4684"/>
                      <a:pt x="2195" y="4684"/>
                    </a:cubicBezTo>
                    <a:cubicBezTo>
                      <a:pt x="2260" y="4684"/>
                      <a:pt x="2333" y="4652"/>
                      <a:pt x="2382" y="4611"/>
                    </a:cubicBezTo>
                    <a:lnTo>
                      <a:pt x="5691" y="1652"/>
                    </a:lnTo>
                    <a:lnTo>
                      <a:pt x="7894" y="3261"/>
                    </a:lnTo>
                    <a:cubicBezTo>
                      <a:pt x="7945" y="3299"/>
                      <a:pt x="8004" y="3317"/>
                      <a:pt x="8063" y="3317"/>
                    </a:cubicBezTo>
                    <a:cubicBezTo>
                      <a:pt x="8108" y="3317"/>
                      <a:pt x="8153" y="3307"/>
                      <a:pt x="8195" y="3286"/>
                    </a:cubicBezTo>
                    <a:lnTo>
                      <a:pt x="13324" y="538"/>
                    </a:lnTo>
                    <a:cubicBezTo>
                      <a:pt x="13462" y="465"/>
                      <a:pt x="13511" y="294"/>
                      <a:pt x="13438" y="148"/>
                    </a:cubicBezTo>
                    <a:cubicBezTo>
                      <a:pt x="13388" y="53"/>
                      <a:pt x="13292" y="0"/>
                      <a:pt x="13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41"/>
              <p:cNvSpPr/>
              <p:nvPr/>
            </p:nvSpPr>
            <p:spPr>
              <a:xfrm>
                <a:off x="5910351" y="876617"/>
                <a:ext cx="401515" cy="198709"/>
              </a:xfrm>
              <a:custGeom>
                <a:rect b="b" l="l" r="r" t="t"/>
                <a:pathLst>
                  <a:path extrusionOk="0" h="6643" w="13423">
                    <a:moveTo>
                      <a:pt x="310" y="1"/>
                    </a:moveTo>
                    <a:cubicBezTo>
                      <a:pt x="147" y="1"/>
                      <a:pt x="17" y="123"/>
                      <a:pt x="17" y="286"/>
                    </a:cubicBezTo>
                    <a:lnTo>
                      <a:pt x="1" y="6318"/>
                    </a:lnTo>
                    <a:cubicBezTo>
                      <a:pt x="1" y="6480"/>
                      <a:pt x="131" y="6602"/>
                      <a:pt x="285" y="6602"/>
                    </a:cubicBezTo>
                    <a:lnTo>
                      <a:pt x="13138" y="6643"/>
                    </a:lnTo>
                    <a:cubicBezTo>
                      <a:pt x="13292" y="6643"/>
                      <a:pt x="13422" y="6513"/>
                      <a:pt x="13422" y="6358"/>
                    </a:cubicBezTo>
                    <a:cubicBezTo>
                      <a:pt x="13422" y="6204"/>
                      <a:pt x="13292" y="6074"/>
                      <a:pt x="13138" y="6074"/>
                    </a:cubicBezTo>
                    <a:lnTo>
                      <a:pt x="578" y="6033"/>
                    </a:lnTo>
                    <a:lnTo>
                      <a:pt x="594" y="286"/>
                    </a:lnTo>
                    <a:cubicBezTo>
                      <a:pt x="594" y="123"/>
                      <a:pt x="464" y="1"/>
                      <a:pt x="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5" name="Google Shape;1235;p41"/>
            <p:cNvGrpSpPr/>
            <p:nvPr/>
          </p:nvGrpSpPr>
          <p:grpSpPr>
            <a:xfrm>
              <a:off x="8215400" y="3787675"/>
              <a:ext cx="262069" cy="70200"/>
              <a:chOff x="7931225" y="3954075"/>
              <a:chExt cx="262069" cy="70200"/>
            </a:xfrm>
          </p:grpSpPr>
          <p:sp>
            <p:nvSpPr>
              <p:cNvPr id="1236" name="Google Shape;1236;p41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41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8" name="Google Shape;1238;p41"/>
          <p:cNvGrpSpPr/>
          <p:nvPr/>
        </p:nvGrpSpPr>
        <p:grpSpPr>
          <a:xfrm>
            <a:off x="210129" y="4205963"/>
            <a:ext cx="1397002" cy="396972"/>
            <a:chOff x="210129" y="4205963"/>
            <a:chExt cx="1397002" cy="396972"/>
          </a:xfrm>
        </p:grpSpPr>
        <p:grpSp>
          <p:nvGrpSpPr>
            <p:cNvPr id="1239" name="Google Shape;1239;p41"/>
            <p:cNvGrpSpPr/>
            <p:nvPr/>
          </p:nvGrpSpPr>
          <p:grpSpPr>
            <a:xfrm>
              <a:off x="210129" y="4205963"/>
              <a:ext cx="682400" cy="279516"/>
              <a:chOff x="890354" y="684688"/>
              <a:chExt cx="682400" cy="279516"/>
            </a:xfrm>
          </p:grpSpPr>
          <p:sp>
            <p:nvSpPr>
              <p:cNvPr id="1240" name="Google Shape;1240;p41"/>
              <p:cNvSpPr/>
              <p:nvPr/>
            </p:nvSpPr>
            <p:spPr>
              <a:xfrm flipH="1" rot="5400000">
                <a:off x="1355200" y="730832"/>
                <a:ext cx="247626" cy="187481"/>
              </a:xfrm>
              <a:custGeom>
                <a:rect b="b" l="l" r="r" t="t"/>
                <a:pathLst>
                  <a:path extrusionOk="0" h="5879" w="7765">
                    <a:moveTo>
                      <a:pt x="3894" y="1"/>
                    </a:moveTo>
                    <a:cubicBezTo>
                      <a:pt x="3797" y="1"/>
                      <a:pt x="3707" y="49"/>
                      <a:pt x="3659" y="131"/>
                    </a:cubicBezTo>
                    <a:lnTo>
                      <a:pt x="90" y="5423"/>
                    </a:lnTo>
                    <a:cubicBezTo>
                      <a:pt x="0" y="5553"/>
                      <a:pt x="33" y="5732"/>
                      <a:pt x="163" y="5813"/>
                    </a:cubicBezTo>
                    <a:cubicBezTo>
                      <a:pt x="213" y="5847"/>
                      <a:pt x="269" y="5864"/>
                      <a:pt x="325" y="5864"/>
                    </a:cubicBezTo>
                    <a:cubicBezTo>
                      <a:pt x="416" y="5864"/>
                      <a:pt x="506" y="5821"/>
                      <a:pt x="561" y="5740"/>
                    </a:cubicBezTo>
                    <a:lnTo>
                      <a:pt x="3894" y="805"/>
                    </a:lnTo>
                    <a:lnTo>
                      <a:pt x="7203" y="5748"/>
                    </a:lnTo>
                    <a:cubicBezTo>
                      <a:pt x="7260" y="5829"/>
                      <a:pt x="7349" y="5878"/>
                      <a:pt x="7439" y="5878"/>
                    </a:cubicBezTo>
                    <a:cubicBezTo>
                      <a:pt x="7496" y="5878"/>
                      <a:pt x="7545" y="5862"/>
                      <a:pt x="7593" y="5829"/>
                    </a:cubicBezTo>
                    <a:cubicBezTo>
                      <a:pt x="7732" y="5740"/>
                      <a:pt x="7764" y="5561"/>
                      <a:pt x="7675" y="5431"/>
                    </a:cubicBezTo>
                    <a:lnTo>
                      <a:pt x="4130" y="131"/>
                    </a:lnTo>
                    <a:cubicBezTo>
                      <a:pt x="4081" y="49"/>
                      <a:pt x="3992" y="1"/>
                      <a:pt x="38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41"/>
              <p:cNvSpPr/>
              <p:nvPr/>
            </p:nvSpPr>
            <p:spPr>
              <a:xfrm flipH="1" rot="5400000">
                <a:off x="1430522" y="814956"/>
                <a:ext cx="113050" cy="18464"/>
              </a:xfrm>
              <a:custGeom>
                <a:rect b="b" l="l" r="r" t="t"/>
                <a:pathLst>
                  <a:path extrusionOk="0" h="579" w="354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3252" y="578"/>
                    </a:lnTo>
                    <a:cubicBezTo>
                      <a:pt x="3415" y="578"/>
                      <a:pt x="3545" y="448"/>
                      <a:pt x="3545" y="285"/>
                    </a:cubicBezTo>
                    <a:cubicBezTo>
                      <a:pt x="3545" y="131"/>
                      <a:pt x="3415" y="1"/>
                      <a:pt x="3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41"/>
              <p:cNvSpPr/>
              <p:nvPr/>
            </p:nvSpPr>
            <p:spPr>
              <a:xfrm flipH="1" rot="5400000">
                <a:off x="1028163" y="576740"/>
                <a:ext cx="238027" cy="495443"/>
              </a:xfrm>
              <a:custGeom>
                <a:rect b="b" l="l" r="r" t="t"/>
                <a:pathLst>
                  <a:path extrusionOk="0" h="15536" w="7464">
                    <a:moveTo>
                      <a:pt x="1" y="0"/>
                    </a:moveTo>
                    <a:lnTo>
                      <a:pt x="1" y="15536"/>
                    </a:lnTo>
                    <a:lnTo>
                      <a:pt x="7464" y="15536"/>
                    </a:lnTo>
                    <a:lnTo>
                      <a:pt x="74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41"/>
              <p:cNvSpPr/>
              <p:nvPr/>
            </p:nvSpPr>
            <p:spPr>
              <a:xfrm flipH="1" rot="5400000">
                <a:off x="852901" y="815230"/>
                <a:ext cx="279516" cy="18432"/>
              </a:xfrm>
              <a:custGeom>
                <a:rect b="b" l="l" r="r" t="t"/>
                <a:pathLst>
                  <a:path extrusionOk="0" h="578" w="8765">
                    <a:moveTo>
                      <a:pt x="293" y="1"/>
                    </a:moveTo>
                    <a:cubicBezTo>
                      <a:pt x="131" y="1"/>
                      <a:pt x="1" y="131"/>
                      <a:pt x="1" y="285"/>
                    </a:cubicBezTo>
                    <a:cubicBezTo>
                      <a:pt x="1" y="448"/>
                      <a:pt x="131" y="578"/>
                      <a:pt x="293" y="578"/>
                    </a:cubicBezTo>
                    <a:lnTo>
                      <a:pt x="8480" y="578"/>
                    </a:lnTo>
                    <a:cubicBezTo>
                      <a:pt x="8634" y="578"/>
                      <a:pt x="8764" y="448"/>
                      <a:pt x="8764" y="285"/>
                    </a:cubicBezTo>
                    <a:cubicBezTo>
                      <a:pt x="8764" y="131"/>
                      <a:pt x="8642" y="1"/>
                      <a:pt x="8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41"/>
              <p:cNvSpPr/>
              <p:nvPr/>
            </p:nvSpPr>
            <p:spPr>
              <a:xfrm flipH="1" rot="5400000">
                <a:off x="759684" y="815357"/>
                <a:ext cx="279516" cy="18177"/>
              </a:xfrm>
              <a:custGeom>
                <a:rect b="b" l="l" r="r" t="t"/>
                <a:pathLst>
                  <a:path extrusionOk="0" h="570" w="8765">
                    <a:moveTo>
                      <a:pt x="293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93" y="569"/>
                    </a:cubicBezTo>
                    <a:lnTo>
                      <a:pt x="8480" y="569"/>
                    </a:lnTo>
                    <a:cubicBezTo>
                      <a:pt x="8634" y="569"/>
                      <a:pt x="8764" y="447"/>
                      <a:pt x="8764" y="285"/>
                    </a:cubicBezTo>
                    <a:cubicBezTo>
                      <a:pt x="8764" y="130"/>
                      <a:pt x="8642" y="0"/>
                      <a:pt x="8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5" name="Google Shape;1245;p41"/>
            <p:cNvSpPr/>
            <p:nvPr/>
          </p:nvSpPr>
          <p:spPr>
            <a:xfrm>
              <a:off x="1169025" y="4537188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246" name="Google Shape;1246;p41"/>
          <p:cNvGraphicFramePr/>
          <p:nvPr/>
        </p:nvGraphicFramePr>
        <p:xfrm>
          <a:off x="1196600" y="122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{EE727F25-B486-485C-AA56-B4D77366A051}</a:tableStyleId>
              </a:tblPr>
              <a:tblGrid>
                <a:gridCol w="1535600"/>
                <a:gridCol w="1727600"/>
                <a:gridCol w="3520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Impact"/>
                          <a:ea typeface="Impact"/>
                          <a:cs typeface="Impact"/>
                          <a:sym typeface="Impact"/>
                        </a:rPr>
                        <a:t>구분</a:t>
                      </a:r>
                      <a:endParaRPr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Impact"/>
                          <a:ea typeface="Impact"/>
                          <a:cs typeface="Impact"/>
                          <a:sym typeface="Impact"/>
                        </a:rPr>
                        <a:t>기간</a:t>
                      </a:r>
                      <a:endParaRPr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Impact"/>
                          <a:ea typeface="Impact"/>
                          <a:cs typeface="Impact"/>
                          <a:sym typeface="Impact"/>
                        </a:rPr>
                        <a:t>활동</a:t>
                      </a:r>
                      <a:endParaRPr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>
                    <a:solidFill>
                      <a:srgbClr val="FF6B6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사전기획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4/8(월)~4/10(수)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기획 방향성, 요구사항 정의, 계획서 작성 및 검토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수집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4/11(목)~4/15(월)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외부 데이터 수집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전처리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4/16(화)~4/19(금)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정제 및 정규화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모델링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4/19(금)~4/23(화)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UML 및 </a:t>
                      </a: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스토리보드, ERD 작성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서비스 구축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4/23(화) ~ 5/3(금)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서비스 구축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 개발기간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4/8(월) ~ 5/3(금)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 26일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2"/>
          <p:cNvSpPr txBox="1"/>
          <p:nvPr>
            <p:ph type="title"/>
          </p:nvPr>
        </p:nvSpPr>
        <p:spPr>
          <a:xfrm>
            <a:off x="1439125" y="2320521"/>
            <a:ext cx="62658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수행 경과</a:t>
            </a:r>
            <a:endParaRPr/>
          </a:p>
        </p:txBody>
      </p:sp>
      <p:sp>
        <p:nvSpPr>
          <p:cNvPr id="1252" name="Google Shape;1252;p42"/>
          <p:cNvSpPr txBox="1"/>
          <p:nvPr>
            <p:ph idx="2" type="title"/>
          </p:nvPr>
        </p:nvSpPr>
        <p:spPr>
          <a:xfrm>
            <a:off x="3784950" y="1306513"/>
            <a:ext cx="15741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253" name="Google Shape;1253;p42"/>
          <p:cNvGrpSpPr/>
          <p:nvPr/>
        </p:nvGrpSpPr>
        <p:grpSpPr>
          <a:xfrm>
            <a:off x="1010518" y="3062397"/>
            <a:ext cx="1565681" cy="1651524"/>
            <a:chOff x="1010518" y="3062397"/>
            <a:chExt cx="1565681" cy="1651524"/>
          </a:xfrm>
        </p:grpSpPr>
        <p:grpSp>
          <p:nvGrpSpPr>
            <p:cNvPr id="1254" name="Google Shape;1254;p42"/>
            <p:cNvGrpSpPr/>
            <p:nvPr/>
          </p:nvGrpSpPr>
          <p:grpSpPr>
            <a:xfrm>
              <a:off x="1010518" y="3062397"/>
              <a:ext cx="1565681" cy="1651524"/>
              <a:chOff x="7296488" y="3027332"/>
              <a:chExt cx="1455500" cy="1535159"/>
            </a:xfrm>
          </p:grpSpPr>
          <p:grpSp>
            <p:nvGrpSpPr>
              <p:cNvPr id="1255" name="Google Shape;1255;p42"/>
              <p:cNvGrpSpPr/>
              <p:nvPr/>
            </p:nvGrpSpPr>
            <p:grpSpPr>
              <a:xfrm>
                <a:off x="7472294" y="3027332"/>
                <a:ext cx="1024001" cy="1495799"/>
                <a:chOff x="994848" y="3177175"/>
                <a:chExt cx="1131367" cy="1652634"/>
              </a:xfrm>
            </p:grpSpPr>
            <p:sp>
              <p:nvSpPr>
                <p:cNvPr id="1256" name="Google Shape;1256;p42"/>
                <p:cNvSpPr/>
                <p:nvPr/>
              </p:nvSpPr>
              <p:spPr>
                <a:xfrm>
                  <a:off x="1000610" y="3690403"/>
                  <a:ext cx="1119809" cy="548028"/>
                </a:xfrm>
                <a:custGeom>
                  <a:rect b="b" l="l" r="r" t="t"/>
                  <a:pathLst>
                    <a:path extrusionOk="0" h="15504" w="31680">
                      <a:moveTo>
                        <a:pt x="4309" y="1"/>
                      </a:moveTo>
                      <a:lnTo>
                        <a:pt x="4309" y="9504"/>
                      </a:lnTo>
                      <a:cubicBezTo>
                        <a:pt x="4309" y="10626"/>
                        <a:pt x="3398" y="11528"/>
                        <a:pt x="2284" y="11528"/>
                      </a:cubicBezTo>
                      <a:cubicBezTo>
                        <a:pt x="1162" y="11528"/>
                        <a:pt x="260" y="10626"/>
                        <a:pt x="260" y="9504"/>
                      </a:cubicBezTo>
                      <a:lnTo>
                        <a:pt x="260" y="9504"/>
                      </a:lnTo>
                      <a:cubicBezTo>
                        <a:pt x="260" y="9505"/>
                        <a:pt x="0" y="15504"/>
                        <a:pt x="4000" y="15504"/>
                      </a:cubicBezTo>
                      <a:lnTo>
                        <a:pt x="27681" y="15504"/>
                      </a:lnTo>
                      <a:cubicBezTo>
                        <a:pt x="31680" y="15504"/>
                        <a:pt x="31428" y="9506"/>
                        <a:pt x="31428" y="9504"/>
                      </a:cubicBezTo>
                      <a:lnTo>
                        <a:pt x="31428" y="9504"/>
                      </a:lnTo>
                      <a:cubicBezTo>
                        <a:pt x="31428" y="10626"/>
                        <a:pt x="30518" y="11528"/>
                        <a:pt x="29396" y="11528"/>
                      </a:cubicBezTo>
                      <a:cubicBezTo>
                        <a:pt x="28282" y="11528"/>
                        <a:pt x="27372" y="10626"/>
                        <a:pt x="27372" y="9504"/>
                      </a:cubicBezTo>
                      <a:lnTo>
                        <a:pt x="2737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42"/>
                <p:cNvSpPr/>
                <p:nvPr/>
              </p:nvSpPr>
              <p:spPr>
                <a:xfrm>
                  <a:off x="994848" y="3680364"/>
                  <a:ext cx="1131367" cy="568423"/>
                </a:xfrm>
                <a:custGeom>
                  <a:rect b="b" l="l" r="r" t="t"/>
                  <a:pathLst>
                    <a:path extrusionOk="0" h="16081" w="32007">
                      <a:moveTo>
                        <a:pt x="27250" y="569"/>
                      </a:moveTo>
                      <a:lnTo>
                        <a:pt x="27250" y="9788"/>
                      </a:lnTo>
                      <a:cubicBezTo>
                        <a:pt x="27250" y="11064"/>
                        <a:pt x="28283" y="12097"/>
                        <a:pt x="29559" y="12097"/>
                      </a:cubicBezTo>
                      <a:cubicBezTo>
                        <a:pt x="30201" y="12097"/>
                        <a:pt x="30787" y="11837"/>
                        <a:pt x="31209" y="11414"/>
                      </a:cubicBezTo>
                      <a:lnTo>
                        <a:pt x="31209" y="11414"/>
                      </a:lnTo>
                      <a:cubicBezTo>
                        <a:pt x="31063" y="12471"/>
                        <a:pt x="30722" y="13804"/>
                        <a:pt x="29909" y="14658"/>
                      </a:cubicBezTo>
                      <a:cubicBezTo>
                        <a:pt x="29372" y="15219"/>
                        <a:pt x="28673" y="15503"/>
                        <a:pt x="27844" y="15503"/>
                      </a:cubicBezTo>
                      <a:lnTo>
                        <a:pt x="4163" y="15503"/>
                      </a:lnTo>
                      <a:cubicBezTo>
                        <a:pt x="3333" y="15503"/>
                        <a:pt x="2634" y="15219"/>
                        <a:pt x="2098" y="14658"/>
                      </a:cubicBezTo>
                      <a:cubicBezTo>
                        <a:pt x="1285" y="13804"/>
                        <a:pt x="943" y="12471"/>
                        <a:pt x="797" y="11414"/>
                      </a:cubicBezTo>
                      <a:lnTo>
                        <a:pt x="797" y="11414"/>
                      </a:lnTo>
                      <a:cubicBezTo>
                        <a:pt x="1220" y="11837"/>
                        <a:pt x="1797" y="12097"/>
                        <a:pt x="2447" y="12097"/>
                      </a:cubicBezTo>
                      <a:cubicBezTo>
                        <a:pt x="3716" y="12097"/>
                        <a:pt x="4756" y="11064"/>
                        <a:pt x="4756" y="9788"/>
                      </a:cubicBezTo>
                      <a:lnTo>
                        <a:pt x="4756" y="569"/>
                      </a:lnTo>
                      <a:close/>
                      <a:moveTo>
                        <a:pt x="4472" y="0"/>
                      </a:moveTo>
                      <a:cubicBezTo>
                        <a:pt x="4317" y="0"/>
                        <a:pt x="4187" y="130"/>
                        <a:pt x="4187" y="285"/>
                      </a:cubicBezTo>
                      <a:lnTo>
                        <a:pt x="4187" y="9788"/>
                      </a:lnTo>
                      <a:cubicBezTo>
                        <a:pt x="4187" y="10747"/>
                        <a:pt x="3407" y="11528"/>
                        <a:pt x="2447" y="11528"/>
                      </a:cubicBezTo>
                      <a:cubicBezTo>
                        <a:pt x="1488" y="11528"/>
                        <a:pt x="708" y="10747"/>
                        <a:pt x="708" y="9788"/>
                      </a:cubicBezTo>
                      <a:cubicBezTo>
                        <a:pt x="708" y="9634"/>
                        <a:pt x="578" y="9504"/>
                        <a:pt x="423" y="9504"/>
                      </a:cubicBezTo>
                      <a:lnTo>
                        <a:pt x="415" y="9504"/>
                      </a:lnTo>
                      <a:cubicBezTo>
                        <a:pt x="269" y="9504"/>
                        <a:pt x="139" y="9626"/>
                        <a:pt x="130" y="9780"/>
                      </a:cubicBezTo>
                      <a:cubicBezTo>
                        <a:pt x="130" y="9918"/>
                        <a:pt x="0" y="13300"/>
                        <a:pt x="1683" y="15056"/>
                      </a:cubicBezTo>
                      <a:cubicBezTo>
                        <a:pt x="2334" y="15731"/>
                        <a:pt x="3171" y="16080"/>
                        <a:pt x="4163" y="16080"/>
                      </a:cubicBezTo>
                      <a:lnTo>
                        <a:pt x="27844" y="16080"/>
                      </a:lnTo>
                      <a:cubicBezTo>
                        <a:pt x="28836" y="16080"/>
                        <a:pt x="29673" y="15731"/>
                        <a:pt x="30323" y="15056"/>
                      </a:cubicBezTo>
                      <a:cubicBezTo>
                        <a:pt x="32006" y="13300"/>
                        <a:pt x="31876" y="9918"/>
                        <a:pt x="31868" y="9780"/>
                      </a:cubicBezTo>
                      <a:cubicBezTo>
                        <a:pt x="31868" y="9626"/>
                        <a:pt x="31738" y="9504"/>
                        <a:pt x="31583" y="9504"/>
                      </a:cubicBezTo>
                      <a:cubicBezTo>
                        <a:pt x="31429" y="9504"/>
                        <a:pt x="31299" y="9634"/>
                        <a:pt x="31299" y="9788"/>
                      </a:cubicBezTo>
                      <a:cubicBezTo>
                        <a:pt x="31299" y="10747"/>
                        <a:pt x="30518" y="11528"/>
                        <a:pt x="29559" y="11528"/>
                      </a:cubicBezTo>
                      <a:cubicBezTo>
                        <a:pt x="28600" y="11528"/>
                        <a:pt x="27819" y="10747"/>
                        <a:pt x="27819" y="9788"/>
                      </a:cubicBezTo>
                      <a:lnTo>
                        <a:pt x="27819" y="285"/>
                      </a:lnTo>
                      <a:cubicBezTo>
                        <a:pt x="27819" y="130"/>
                        <a:pt x="27689" y="0"/>
                        <a:pt x="27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42"/>
                <p:cNvSpPr/>
                <p:nvPr/>
              </p:nvSpPr>
              <p:spPr>
                <a:xfrm>
                  <a:off x="1013513" y="4127207"/>
                  <a:ext cx="1089976" cy="692564"/>
                </a:xfrm>
                <a:custGeom>
                  <a:rect b="b" l="l" r="r" t="t"/>
                  <a:pathLst>
                    <a:path extrusionOk="0" h="19593" w="30836">
                      <a:moveTo>
                        <a:pt x="11553" y="1"/>
                      </a:moveTo>
                      <a:cubicBezTo>
                        <a:pt x="5196" y="1"/>
                        <a:pt x="1" y="5203"/>
                        <a:pt x="1" y="11552"/>
                      </a:cubicBezTo>
                      <a:lnTo>
                        <a:pt x="1" y="19592"/>
                      </a:lnTo>
                      <a:lnTo>
                        <a:pt x="30836" y="19592"/>
                      </a:lnTo>
                      <a:lnTo>
                        <a:pt x="30836" y="11552"/>
                      </a:lnTo>
                      <a:cubicBezTo>
                        <a:pt x="30836" y="5203"/>
                        <a:pt x="25641" y="1"/>
                        <a:pt x="192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42"/>
                <p:cNvSpPr/>
                <p:nvPr/>
              </p:nvSpPr>
              <p:spPr>
                <a:xfrm>
                  <a:off x="1003474" y="4117168"/>
                  <a:ext cx="1110088" cy="712641"/>
                </a:xfrm>
                <a:custGeom>
                  <a:rect b="b" l="l" r="r" t="t"/>
                  <a:pathLst>
                    <a:path extrusionOk="0" h="20161" w="31405">
                      <a:moveTo>
                        <a:pt x="19568" y="569"/>
                      </a:moveTo>
                      <a:cubicBezTo>
                        <a:pt x="25779" y="569"/>
                        <a:pt x="30835" y="5626"/>
                        <a:pt x="30835" y="11836"/>
                      </a:cubicBezTo>
                      <a:lnTo>
                        <a:pt x="30835" y="19592"/>
                      </a:lnTo>
                      <a:lnTo>
                        <a:pt x="569" y="19592"/>
                      </a:lnTo>
                      <a:lnTo>
                        <a:pt x="569" y="11836"/>
                      </a:lnTo>
                      <a:cubicBezTo>
                        <a:pt x="569" y="5626"/>
                        <a:pt x="5626" y="569"/>
                        <a:pt x="11837" y="569"/>
                      </a:cubicBezTo>
                      <a:close/>
                      <a:moveTo>
                        <a:pt x="11837" y="0"/>
                      </a:moveTo>
                      <a:cubicBezTo>
                        <a:pt x="5309" y="0"/>
                        <a:pt x="0" y="5309"/>
                        <a:pt x="0" y="11836"/>
                      </a:cubicBezTo>
                      <a:lnTo>
                        <a:pt x="0" y="20161"/>
                      </a:lnTo>
                      <a:lnTo>
                        <a:pt x="31404" y="20161"/>
                      </a:lnTo>
                      <a:lnTo>
                        <a:pt x="31404" y="11836"/>
                      </a:lnTo>
                      <a:cubicBezTo>
                        <a:pt x="31404" y="5309"/>
                        <a:pt x="26096" y="0"/>
                        <a:pt x="19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42"/>
                <p:cNvSpPr/>
                <p:nvPr/>
              </p:nvSpPr>
              <p:spPr>
                <a:xfrm>
                  <a:off x="1346005" y="4127066"/>
                  <a:ext cx="424736" cy="212827"/>
                </a:xfrm>
                <a:custGeom>
                  <a:rect b="b" l="l" r="r" t="t"/>
                  <a:pathLst>
                    <a:path extrusionOk="0" h="6021" w="12016">
                      <a:moveTo>
                        <a:pt x="4806" y="1"/>
                      </a:moveTo>
                      <a:cubicBezTo>
                        <a:pt x="3606" y="1"/>
                        <a:pt x="2567" y="2"/>
                        <a:pt x="2147" y="5"/>
                      </a:cubicBezTo>
                      <a:cubicBezTo>
                        <a:pt x="887" y="21"/>
                        <a:pt x="1" y="208"/>
                        <a:pt x="1" y="208"/>
                      </a:cubicBezTo>
                      <a:cubicBezTo>
                        <a:pt x="106" y="3435"/>
                        <a:pt x="2756" y="6020"/>
                        <a:pt x="6008" y="6020"/>
                      </a:cubicBezTo>
                      <a:cubicBezTo>
                        <a:pt x="9268" y="6020"/>
                        <a:pt x="11910" y="3435"/>
                        <a:pt x="12016" y="208"/>
                      </a:cubicBezTo>
                      <a:cubicBezTo>
                        <a:pt x="11382" y="70"/>
                        <a:pt x="10244" y="5"/>
                        <a:pt x="10244" y="5"/>
                      </a:cubicBezTo>
                      <a:cubicBezTo>
                        <a:pt x="10244" y="5"/>
                        <a:pt x="7205" y="1"/>
                        <a:pt x="4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42"/>
                <p:cNvSpPr/>
                <p:nvPr/>
              </p:nvSpPr>
              <p:spPr>
                <a:xfrm>
                  <a:off x="1335966" y="4117027"/>
                  <a:ext cx="445131" cy="232905"/>
                </a:xfrm>
                <a:custGeom>
                  <a:rect b="b" l="l" r="r" t="t"/>
                  <a:pathLst>
                    <a:path extrusionOk="0" h="6589" w="12593">
                      <a:moveTo>
                        <a:pt x="10511" y="573"/>
                      </a:moveTo>
                      <a:cubicBezTo>
                        <a:pt x="10520" y="573"/>
                        <a:pt x="11381" y="622"/>
                        <a:pt x="12007" y="728"/>
                      </a:cubicBezTo>
                      <a:cubicBezTo>
                        <a:pt x="11780" y="3711"/>
                        <a:pt x="9316" y="6012"/>
                        <a:pt x="6292" y="6012"/>
                      </a:cubicBezTo>
                      <a:cubicBezTo>
                        <a:pt x="3268" y="6012"/>
                        <a:pt x="813" y="3711"/>
                        <a:pt x="585" y="728"/>
                      </a:cubicBezTo>
                      <a:cubicBezTo>
                        <a:pt x="927" y="671"/>
                        <a:pt x="1593" y="581"/>
                        <a:pt x="2431" y="573"/>
                      </a:cubicBezTo>
                      <a:close/>
                      <a:moveTo>
                        <a:pt x="5068" y="0"/>
                      </a:moveTo>
                      <a:cubicBezTo>
                        <a:pt x="3876" y="0"/>
                        <a:pt x="2845" y="1"/>
                        <a:pt x="2431" y="4"/>
                      </a:cubicBezTo>
                      <a:cubicBezTo>
                        <a:pt x="1154" y="12"/>
                        <a:pt x="268" y="207"/>
                        <a:pt x="228" y="215"/>
                      </a:cubicBezTo>
                      <a:cubicBezTo>
                        <a:pt x="89" y="240"/>
                        <a:pt x="0" y="362"/>
                        <a:pt x="0" y="500"/>
                      </a:cubicBezTo>
                      <a:cubicBezTo>
                        <a:pt x="114" y="3914"/>
                        <a:pt x="2878" y="6589"/>
                        <a:pt x="6292" y="6589"/>
                      </a:cubicBezTo>
                      <a:cubicBezTo>
                        <a:pt x="9715" y="6589"/>
                        <a:pt x="12479" y="3914"/>
                        <a:pt x="12593" y="500"/>
                      </a:cubicBezTo>
                      <a:cubicBezTo>
                        <a:pt x="12593" y="362"/>
                        <a:pt x="12503" y="240"/>
                        <a:pt x="12365" y="215"/>
                      </a:cubicBezTo>
                      <a:cubicBezTo>
                        <a:pt x="11715" y="69"/>
                        <a:pt x="10593" y="4"/>
                        <a:pt x="10528" y="4"/>
                      </a:cubicBezTo>
                      <a:cubicBezTo>
                        <a:pt x="10484" y="4"/>
                        <a:pt x="7453" y="0"/>
                        <a:pt x="50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42"/>
                <p:cNvSpPr/>
                <p:nvPr/>
              </p:nvSpPr>
              <p:spPr>
                <a:xfrm>
                  <a:off x="1455799" y="3970294"/>
                  <a:ext cx="205475" cy="253477"/>
                </a:xfrm>
                <a:custGeom>
                  <a:rect b="b" l="l" r="r" t="t"/>
                  <a:pathLst>
                    <a:path extrusionOk="0" h="7171" w="5813">
                      <a:moveTo>
                        <a:pt x="1032" y="1"/>
                      </a:moveTo>
                      <a:cubicBezTo>
                        <a:pt x="463" y="1"/>
                        <a:pt x="0" y="464"/>
                        <a:pt x="0" y="1033"/>
                      </a:cubicBezTo>
                      <a:lnTo>
                        <a:pt x="0" y="6147"/>
                      </a:lnTo>
                      <a:cubicBezTo>
                        <a:pt x="0" y="6716"/>
                        <a:pt x="463" y="7171"/>
                        <a:pt x="1032" y="7171"/>
                      </a:cubicBezTo>
                      <a:lnTo>
                        <a:pt x="4780" y="7171"/>
                      </a:lnTo>
                      <a:cubicBezTo>
                        <a:pt x="5349" y="7171"/>
                        <a:pt x="5813" y="6716"/>
                        <a:pt x="5813" y="6147"/>
                      </a:cubicBezTo>
                      <a:lnTo>
                        <a:pt x="5813" y="1033"/>
                      </a:lnTo>
                      <a:cubicBezTo>
                        <a:pt x="5813" y="464"/>
                        <a:pt x="5349" y="1"/>
                        <a:pt x="4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" name="Google Shape;1263;p42"/>
                <p:cNvSpPr/>
                <p:nvPr/>
              </p:nvSpPr>
              <p:spPr>
                <a:xfrm>
                  <a:off x="1445724" y="3960255"/>
                  <a:ext cx="225623" cy="273872"/>
                </a:xfrm>
                <a:custGeom>
                  <a:rect b="b" l="l" r="r" t="t"/>
                  <a:pathLst>
                    <a:path extrusionOk="0" h="7748" w="6383">
                      <a:moveTo>
                        <a:pt x="3187" y="569"/>
                      </a:moveTo>
                      <a:cubicBezTo>
                        <a:pt x="4634" y="569"/>
                        <a:pt x="5805" y="1748"/>
                        <a:pt x="5805" y="3187"/>
                      </a:cubicBezTo>
                      <a:lnTo>
                        <a:pt x="5805" y="4553"/>
                      </a:lnTo>
                      <a:cubicBezTo>
                        <a:pt x="5805" y="6000"/>
                        <a:pt x="4634" y="7170"/>
                        <a:pt x="3187" y="7170"/>
                      </a:cubicBezTo>
                      <a:cubicBezTo>
                        <a:pt x="1748" y="7170"/>
                        <a:pt x="570" y="6000"/>
                        <a:pt x="570" y="4553"/>
                      </a:cubicBezTo>
                      <a:lnTo>
                        <a:pt x="570" y="3187"/>
                      </a:lnTo>
                      <a:cubicBezTo>
                        <a:pt x="570" y="1748"/>
                        <a:pt x="1748" y="569"/>
                        <a:pt x="3187" y="569"/>
                      </a:cubicBezTo>
                      <a:close/>
                      <a:moveTo>
                        <a:pt x="3187" y="0"/>
                      </a:moveTo>
                      <a:cubicBezTo>
                        <a:pt x="1431" y="0"/>
                        <a:pt x="0" y="1431"/>
                        <a:pt x="0" y="3187"/>
                      </a:cubicBezTo>
                      <a:lnTo>
                        <a:pt x="0" y="4553"/>
                      </a:lnTo>
                      <a:cubicBezTo>
                        <a:pt x="0" y="6317"/>
                        <a:pt x="1431" y="7748"/>
                        <a:pt x="3187" y="7748"/>
                      </a:cubicBezTo>
                      <a:cubicBezTo>
                        <a:pt x="4951" y="7748"/>
                        <a:pt x="6382" y="6317"/>
                        <a:pt x="6382" y="4553"/>
                      </a:cubicBezTo>
                      <a:lnTo>
                        <a:pt x="6382" y="3187"/>
                      </a:lnTo>
                      <a:cubicBezTo>
                        <a:pt x="6382" y="1431"/>
                        <a:pt x="4951" y="0"/>
                        <a:pt x="3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42"/>
                <p:cNvSpPr/>
                <p:nvPr/>
              </p:nvSpPr>
              <p:spPr>
                <a:xfrm>
                  <a:off x="1871043" y="3761383"/>
                  <a:ext cx="122161" cy="122444"/>
                </a:xfrm>
                <a:custGeom>
                  <a:rect b="b" l="l" r="r" t="t"/>
                  <a:pathLst>
                    <a:path extrusionOk="0" h="3464" w="3456">
                      <a:moveTo>
                        <a:pt x="1724" y="1"/>
                      </a:moveTo>
                      <a:cubicBezTo>
                        <a:pt x="772" y="1"/>
                        <a:pt x="0" y="781"/>
                        <a:pt x="0" y="1732"/>
                      </a:cubicBezTo>
                      <a:cubicBezTo>
                        <a:pt x="0" y="2683"/>
                        <a:pt x="772" y="3464"/>
                        <a:pt x="1724" y="3464"/>
                      </a:cubicBezTo>
                      <a:cubicBezTo>
                        <a:pt x="2683" y="3464"/>
                        <a:pt x="3455" y="2683"/>
                        <a:pt x="3455" y="1732"/>
                      </a:cubicBezTo>
                      <a:cubicBezTo>
                        <a:pt x="3455" y="773"/>
                        <a:pt x="2683" y="1"/>
                        <a:pt x="1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42"/>
                <p:cNvSpPr/>
                <p:nvPr/>
              </p:nvSpPr>
              <p:spPr>
                <a:xfrm>
                  <a:off x="1860686" y="3751344"/>
                  <a:ext cx="142839" cy="142556"/>
                </a:xfrm>
                <a:custGeom>
                  <a:rect b="b" l="l" r="r" t="t"/>
                  <a:pathLst>
                    <a:path extrusionOk="0" h="4033" w="4041">
                      <a:moveTo>
                        <a:pt x="2017" y="569"/>
                      </a:moveTo>
                      <a:cubicBezTo>
                        <a:pt x="2813" y="569"/>
                        <a:pt x="3464" y="1220"/>
                        <a:pt x="3464" y="2016"/>
                      </a:cubicBezTo>
                      <a:cubicBezTo>
                        <a:pt x="3464" y="2813"/>
                        <a:pt x="2813" y="3463"/>
                        <a:pt x="2017" y="3463"/>
                      </a:cubicBezTo>
                      <a:cubicBezTo>
                        <a:pt x="1220" y="3463"/>
                        <a:pt x="578" y="2813"/>
                        <a:pt x="578" y="2016"/>
                      </a:cubicBezTo>
                      <a:cubicBezTo>
                        <a:pt x="578" y="1220"/>
                        <a:pt x="1220" y="569"/>
                        <a:pt x="2017" y="569"/>
                      </a:cubicBezTo>
                      <a:close/>
                      <a:moveTo>
                        <a:pt x="2017" y="0"/>
                      </a:moveTo>
                      <a:cubicBezTo>
                        <a:pt x="911" y="0"/>
                        <a:pt x="0" y="903"/>
                        <a:pt x="0" y="2016"/>
                      </a:cubicBezTo>
                      <a:cubicBezTo>
                        <a:pt x="0" y="3130"/>
                        <a:pt x="911" y="4032"/>
                        <a:pt x="2017" y="4032"/>
                      </a:cubicBezTo>
                      <a:cubicBezTo>
                        <a:pt x="3130" y="4032"/>
                        <a:pt x="4041" y="3130"/>
                        <a:pt x="4041" y="2016"/>
                      </a:cubicBezTo>
                      <a:cubicBezTo>
                        <a:pt x="4041" y="903"/>
                        <a:pt x="3130" y="0"/>
                        <a:pt x="20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42"/>
                <p:cNvSpPr/>
                <p:nvPr/>
              </p:nvSpPr>
              <p:spPr>
                <a:xfrm>
                  <a:off x="1123872" y="3761383"/>
                  <a:ext cx="122161" cy="122444"/>
                </a:xfrm>
                <a:custGeom>
                  <a:rect b="b" l="l" r="r" t="t"/>
                  <a:pathLst>
                    <a:path extrusionOk="0" h="3464" w="3456">
                      <a:moveTo>
                        <a:pt x="1732" y="1"/>
                      </a:moveTo>
                      <a:cubicBezTo>
                        <a:pt x="773" y="1"/>
                        <a:pt x="1" y="781"/>
                        <a:pt x="1" y="1732"/>
                      </a:cubicBezTo>
                      <a:cubicBezTo>
                        <a:pt x="1" y="2683"/>
                        <a:pt x="773" y="3464"/>
                        <a:pt x="1732" y="3464"/>
                      </a:cubicBezTo>
                      <a:cubicBezTo>
                        <a:pt x="2683" y="3464"/>
                        <a:pt x="3456" y="2683"/>
                        <a:pt x="3456" y="1732"/>
                      </a:cubicBezTo>
                      <a:cubicBezTo>
                        <a:pt x="3456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42"/>
                <p:cNvSpPr/>
                <p:nvPr/>
              </p:nvSpPr>
              <p:spPr>
                <a:xfrm>
                  <a:off x="1113515" y="3751344"/>
                  <a:ext cx="142875" cy="142556"/>
                </a:xfrm>
                <a:custGeom>
                  <a:rect b="b" l="l" r="r" t="t"/>
                  <a:pathLst>
                    <a:path extrusionOk="0" h="4033" w="4042">
                      <a:moveTo>
                        <a:pt x="2025" y="569"/>
                      </a:moveTo>
                      <a:cubicBezTo>
                        <a:pt x="2822" y="569"/>
                        <a:pt x="3464" y="1220"/>
                        <a:pt x="3464" y="2016"/>
                      </a:cubicBezTo>
                      <a:cubicBezTo>
                        <a:pt x="3464" y="2813"/>
                        <a:pt x="2822" y="3463"/>
                        <a:pt x="2025" y="3463"/>
                      </a:cubicBezTo>
                      <a:cubicBezTo>
                        <a:pt x="1228" y="3463"/>
                        <a:pt x="578" y="2813"/>
                        <a:pt x="578" y="2016"/>
                      </a:cubicBezTo>
                      <a:cubicBezTo>
                        <a:pt x="578" y="1220"/>
                        <a:pt x="1228" y="569"/>
                        <a:pt x="2025" y="569"/>
                      </a:cubicBezTo>
                      <a:close/>
                      <a:moveTo>
                        <a:pt x="2025" y="0"/>
                      </a:moveTo>
                      <a:cubicBezTo>
                        <a:pt x="911" y="0"/>
                        <a:pt x="1" y="903"/>
                        <a:pt x="1" y="2016"/>
                      </a:cubicBezTo>
                      <a:cubicBezTo>
                        <a:pt x="1" y="3130"/>
                        <a:pt x="911" y="4032"/>
                        <a:pt x="2025" y="4032"/>
                      </a:cubicBezTo>
                      <a:cubicBezTo>
                        <a:pt x="3131" y="4032"/>
                        <a:pt x="4041" y="3130"/>
                        <a:pt x="4041" y="2016"/>
                      </a:cubicBezTo>
                      <a:cubicBezTo>
                        <a:pt x="4041" y="903"/>
                        <a:pt x="3131" y="0"/>
                        <a:pt x="2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42"/>
                <p:cNvSpPr/>
                <p:nvPr/>
              </p:nvSpPr>
              <p:spPr>
                <a:xfrm>
                  <a:off x="1153176" y="3190678"/>
                  <a:ext cx="810660" cy="902634"/>
                </a:xfrm>
                <a:custGeom>
                  <a:rect b="b" l="l" r="r" t="t"/>
                  <a:pathLst>
                    <a:path extrusionOk="0" h="25536" w="22934">
                      <a:moveTo>
                        <a:pt x="11463" y="1"/>
                      </a:moveTo>
                      <a:cubicBezTo>
                        <a:pt x="5130" y="1"/>
                        <a:pt x="1" y="5716"/>
                        <a:pt x="1" y="12764"/>
                      </a:cubicBezTo>
                      <a:cubicBezTo>
                        <a:pt x="1" y="19820"/>
                        <a:pt x="5130" y="25535"/>
                        <a:pt x="11463" y="25535"/>
                      </a:cubicBezTo>
                      <a:cubicBezTo>
                        <a:pt x="17796" y="25535"/>
                        <a:pt x="22934" y="19820"/>
                        <a:pt x="22934" y="12764"/>
                      </a:cubicBezTo>
                      <a:cubicBezTo>
                        <a:pt x="22934" y="5716"/>
                        <a:pt x="17796" y="1"/>
                        <a:pt x="114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42"/>
                <p:cNvSpPr/>
                <p:nvPr/>
              </p:nvSpPr>
              <p:spPr>
                <a:xfrm>
                  <a:off x="1143137" y="3180639"/>
                  <a:ext cx="830772" cy="922711"/>
                </a:xfrm>
                <a:custGeom>
                  <a:rect b="b" l="l" r="r" t="t"/>
                  <a:pathLst>
                    <a:path extrusionOk="0" h="26104" w="23503">
                      <a:moveTo>
                        <a:pt x="11747" y="569"/>
                      </a:moveTo>
                      <a:cubicBezTo>
                        <a:pt x="19169" y="569"/>
                        <a:pt x="22933" y="4772"/>
                        <a:pt x="22933" y="13048"/>
                      </a:cubicBezTo>
                      <a:cubicBezTo>
                        <a:pt x="22933" y="19934"/>
                        <a:pt x="17917" y="25527"/>
                        <a:pt x="11747" y="25527"/>
                      </a:cubicBezTo>
                      <a:cubicBezTo>
                        <a:pt x="5585" y="25527"/>
                        <a:pt x="569" y="19934"/>
                        <a:pt x="569" y="13048"/>
                      </a:cubicBezTo>
                      <a:cubicBezTo>
                        <a:pt x="569" y="4650"/>
                        <a:pt x="4227" y="569"/>
                        <a:pt x="11747" y="569"/>
                      </a:cubicBezTo>
                      <a:close/>
                      <a:moveTo>
                        <a:pt x="11747" y="0"/>
                      </a:moveTo>
                      <a:cubicBezTo>
                        <a:pt x="7504" y="0"/>
                        <a:pt x="4374" y="1293"/>
                        <a:pt x="2439" y="3854"/>
                      </a:cubicBezTo>
                      <a:cubicBezTo>
                        <a:pt x="797" y="6016"/>
                        <a:pt x="0" y="9024"/>
                        <a:pt x="0" y="13048"/>
                      </a:cubicBezTo>
                      <a:cubicBezTo>
                        <a:pt x="0" y="20251"/>
                        <a:pt x="5268" y="26104"/>
                        <a:pt x="11747" y="26104"/>
                      </a:cubicBezTo>
                      <a:cubicBezTo>
                        <a:pt x="18226" y="26104"/>
                        <a:pt x="23502" y="20242"/>
                        <a:pt x="23502" y="13048"/>
                      </a:cubicBezTo>
                      <a:cubicBezTo>
                        <a:pt x="23502" y="4390"/>
                        <a:pt x="19551" y="0"/>
                        <a:pt x="117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Google Shape;1270;p42"/>
                <p:cNvSpPr/>
                <p:nvPr/>
              </p:nvSpPr>
              <p:spPr>
                <a:xfrm>
                  <a:off x="1306061" y="3764282"/>
                  <a:ext cx="91974" cy="45987"/>
                </a:xfrm>
                <a:custGeom>
                  <a:rect b="b" l="l" r="r" t="t"/>
                  <a:pathLst>
                    <a:path extrusionOk="0" h="1301" w="2602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42"/>
                <p:cNvSpPr/>
                <p:nvPr/>
              </p:nvSpPr>
              <p:spPr>
                <a:xfrm>
                  <a:off x="1296021" y="3754207"/>
                  <a:ext cx="112087" cy="66135"/>
                </a:xfrm>
                <a:custGeom>
                  <a:rect b="b" l="l" r="r" t="t"/>
                  <a:pathLst>
                    <a:path extrusionOk="0" h="1871" w="3171">
                      <a:moveTo>
                        <a:pt x="1585" y="1"/>
                      </a:moveTo>
                      <a:cubicBezTo>
                        <a:pt x="715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4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3" y="1870"/>
                        <a:pt x="2886" y="1870"/>
                      </a:cubicBezTo>
                      <a:cubicBezTo>
                        <a:pt x="3040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42"/>
                <p:cNvSpPr/>
                <p:nvPr/>
              </p:nvSpPr>
              <p:spPr>
                <a:xfrm>
                  <a:off x="1703772" y="3764282"/>
                  <a:ext cx="92010" cy="45987"/>
                </a:xfrm>
                <a:custGeom>
                  <a:rect b="b" l="l" r="r" t="t"/>
                  <a:pathLst>
                    <a:path extrusionOk="0" h="1301" w="2603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42"/>
                <p:cNvSpPr/>
                <p:nvPr/>
              </p:nvSpPr>
              <p:spPr>
                <a:xfrm>
                  <a:off x="1693732" y="3754207"/>
                  <a:ext cx="112087" cy="66135"/>
                </a:xfrm>
                <a:custGeom>
                  <a:rect b="b" l="l" r="r" t="t"/>
                  <a:pathLst>
                    <a:path extrusionOk="0" h="1871" w="3171">
                      <a:moveTo>
                        <a:pt x="1585" y="1"/>
                      </a:moveTo>
                      <a:cubicBezTo>
                        <a:pt x="716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5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4" y="1870"/>
                        <a:pt x="2886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42"/>
                <p:cNvSpPr/>
                <p:nvPr/>
              </p:nvSpPr>
              <p:spPr>
                <a:xfrm>
                  <a:off x="1594579" y="3934945"/>
                  <a:ext cx="157508" cy="79603"/>
                </a:xfrm>
                <a:custGeom>
                  <a:rect b="b" l="l" r="r" t="t"/>
                  <a:pathLst>
                    <a:path extrusionOk="0" h="2252" w="4456">
                      <a:moveTo>
                        <a:pt x="4455" y="1"/>
                      </a:moveTo>
                      <a:lnTo>
                        <a:pt x="1" y="2033"/>
                      </a:lnTo>
                      <a:cubicBezTo>
                        <a:pt x="398" y="2181"/>
                        <a:pt x="806" y="2252"/>
                        <a:pt x="1207" y="2252"/>
                      </a:cubicBezTo>
                      <a:cubicBezTo>
                        <a:pt x="2609" y="2252"/>
                        <a:pt x="3931" y="1392"/>
                        <a:pt x="4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42"/>
                <p:cNvSpPr/>
                <p:nvPr/>
              </p:nvSpPr>
              <p:spPr>
                <a:xfrm>
                  <a:off x="1583090" y="3924800"/>
                  <a:ext cx="180202" cy="99857"/>
                </a:xfrm>
                <a:custGeom>
                  <a:rect b="b" l="l" r="r" t="t"/>
                  <a:pathLst>
                    <a:path extrusionOk="0" h="2825" w="5098">
                      <a:moveTo>
                        <a:pt x="4775" y="0"/>
                      </a:moveTo>
                      <a:cubicBezTo>
                        <a:pt x="4660" y="0"/>
                        <a:pt x="4550" y="70"/>
                        <a:pt x="4512" y="182"/>
                      </a:cubicBezTo>
                      <a:cubicBezTo>
                        <a:pt x="4211" y="979"/>
                        <a:pt x="3626" y="1613"/>
                        <a:pt x="2854" y="1963"/>
                      </a:cubicBezTo>
                      <a:cubicBezTo>
                        <a:pt x="2432" y="2158"/>
                        <a:pt x="1983" y="2256"/>
                        <a:pt x="1533" y="2256"/>
                      </a:cubicBezTo>
                      <a:cubicBezTo>
                        <a:pt x="1159" y="2256"/>
                        <a:pt x="785" y="2189"/>
                        <a:pt x="423" y="2052"/>
                      </a:cubicBezTo>
                      <a:cubicBezTo>
                        <a:pt x="390" y="2039"/>
                        <a:pt x="355" y="2033"/>
                        <a:pt x="322" y="2033"/>
                      </a:cubicBezTo>
                      <a:cubicBezTo>
                        <a:pt x="208" y="2033"/>
                        <a:pt x="101" y="2104"/>
                        <a:pt x="57" y="2223"/>
                      </a:cubicBezTo>
                      <a:cubicBezTo>
                        <a:pt x="0" y="2369"/>
                        <a:pt x="74" y="2532"/>
                        <a:pt x="228" y="2589"/>
                      </a:cubicBezTo>
                      <a:cubicBezTo>
                        <a:pt x="651" y="2743"/>
                        <a:pt x="1090" y="2824"/>
                        <a:pt x="1537" y="2824"/>
                      </a:cubicBezTo>
                      <a:cubicBezTo>
                        <a:pt x="2065" y="2824"/>
                        <a:pt x="2594" y="2711"/>
                        <a:pt x="3090" y="2483"/>
                      </a:cubicBezTo>
                      <a:cubicBezTo>
                        <a:pt x="4000" y="2068"/>
                        <a:pt x="4691" y="1320"/>
                        <a:pt x="5049" y="386"/>
                      </a:cubicBezTo>
                      <a:cubicBezTo>
                        <a:pt x="5098" y="239"/>
                        <a:pt x="5024" y="77"/>
                        <a:pt x="4878" y="20"/>
                      </a:cubicBezTo>
                      <a:cubicBezTo>
                        <a:pt x="4844" y="7"/>
                        <a:pt x="4809" y="0"/>
                        <a:pt x="4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42"/>
                <p:cNvSpPr/>
                <p:nvPr/>
              </p:nvSpPr>
              <p:spPr>
                <a:xfrm>
                  <a:off x="1309242" y="3891855"/>
                  <a:ext cx="85647" cy="85965"/>
                </a:xfrm>
                <a:custGeom>
                  <a:rect b="b" l="l" r="r" t="t"/>
                  <a:pathLst>
                    <a:path extrusionOk="0" h="2432" w="2423">
                      <a:moveTo>
                        <a:pt x="1211" y="1"/>
                      </a:moveTo>
                      <a:cubicBezTo>
                        <a:pt x="537" y="1"/>
                        <a:pt x="0" y="545"/>
                        <a:pt x="0" y="1220"/>
                      </a:cubicBezTo>
                      <a:cubicBezTo>
                        <a:pt x="0" y="1887"/>
                        <a:pt x="537" y="2431"/>
                        <a:pt x="1211" y="2431"/>
                      </a:cubicBezTo>
                      <a:cubicBezTo>
                        <a:pt x="1878" y="2431"/>
                        <a:pt x="2423" y="1887"/>
                        <a:pt x="2423" y="1220"/>
                      </a:cubicBezTo>
                      <a:cubicBezTo>
                        <a:pt x="2423" y="545"/>
                        <a:pt x="1878" y="1"/>
                        <a:pt x="121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42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rect b="b" l="l" r="r" t="t"/>
                  <a:pathLst>
                    <a:path extrusionOk="0" h="15321" w="24585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42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rect b="b" l="l" r="r" t="t"/>
                  <a:pathLst>
                    <a:path extrusionOk="0" h="15886" w="25153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79" name="Google Shape;1279;p42"/>
              <p:cNvSpPr/>
              <p:nvPr/>
            </p:nvSpPr>
            <p:spPr>
              <a:xfrm flipH="1">
                <a:off x="8150188" y="4510866"/>
                <a:ext cx="601800" cy="14250"/>
              </a:xfrm>
              <a:custGeom>
                <a:rect b="b" l="l" r="r" t="t"/>
                <a:pathLst>
                  <a:path extrusionOk="0" h="570" w="24072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23787" y="569"/>
                    </a:lnTo>
                    <a:cubicBezTo>
                      <a:pt x="23950" y="569"/>
                      <a:pt x="24072" y="447"/>
                      <a:pt x="24072" y="285"/>
                    </a:cubicBezTo>
                    <a:cubicBezTo>
                      <a:pt x="24072" y="130"/>
                      <a:pt x="23950" y="0"/>
                      <a:pt x="23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42"/>
              <p:cNvSpPr/>
              <p:nvPr/>
            </p:nvSpPr>
            <p:spPr>
              <a:xfrm flipH="1">
                <a:off x="8001213" y="4548041"/>
                <a:ext cx="601800" cy="14450"/>
              </a:xfrm>
              <a:custGeom>
                <a:rect b="b" l="l" r="r" t="t"/>
                <a:pathLst>
                  <a:path extrusionOk="0" h="578" w="24072">
                    <a:moveTo>
                      <a:pt x="285" y="1"/>
                    </a:moveTo>
                    <a:cubicBezTo>
                      <a:pt x="131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3787" y="578"/>
                    </a:lnTo>
                    <a:cubicBezTo>
                      <a:pt x="23942" y="578"/>
                      <a:pt x="24072" y="448"/>
                      <a:pt x="24072" y="285"/>
                    </a:cubicBezTo>
                    <a:cubicBezTo>
                      <a:pt x="24072" y="131"/>
                      <a:pt x="23942" y="1"/>
                      <a:pt x="2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42"/>
              <p:cNvSpPr/>
              <p:nvPr/>
            </p:nvSpPr>
            <p:spPr>
              <a:xfrm flipH="1">
                <a:off x="7892263" y="4548041"/>
                <a:ext cx="70350" cy="14450"/>
              </a:xfrm>
              <a:custGeom>
                <a:rect b="b" l="l" r="r" t="t"/>
                <a:pathLst>
                  <a:path extrusionOk="0" h="578" w="2814">
                    <a:moveTo>
                      <a:pt x="285" y="1"/>
                    </a:moveTo>
                    <a:cubicBezTo>
                      <a:pt x="122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529" y="578"/>
                    </a:lnTo>
                    <a:cubicBezTo>
                      <a:pt x="2683" y="578"/>
                      <a:pt x="2813" y="448"/>
                      <a:pt x="2813" y="285"/>
                    </a:cubicBezTo>
                    <a:cubicBezTo>
                      <a:pt x="2813" y="131"/>
                      <a:pt x="2683" y="1"/>
                      <a:pt x="2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42"/>
              <p:cNvSpPr/>
              <p:nvPr/>
            </p:nvSpPr>
            <p:spPr>
              <a:xfrm flipH="1">
                <a:off x="7296488" y="4548148"/>
                <a:ext cx="227850" cy="14250"/>
              </a:xfrm>
              <a:custGeom>
                <a:rect b="b" l="l" r="r" t="t"/>
                <a:pathLst>
                  <a:path extrusionOk="0" h="570" w="9114">
                    <a:moveTo>
                      <a:pt x="285" y="1"/>
                    </a:moveTo>
                    <a:cubicBezTo>
                      <a:pt x="131" y="1"/>
                      <a:pt x="0" y="123"/>
                      <a:pt x="0" y="285"/>
                    </a:cubicBezTo>
                    <a:cubicBezTo>
                      <a:pt x="0" y="440"/>
                      <a:pt x="131" y="570"/>
                      <a:pt x="285" y="570"/>
                    </a:cubicBezTo>
                    <a:lnTo>
                      <a:pt x="8829" y="570"/>
                    </a:lnTo>
                    <a:cubicBezTo>
                      <a:pt x="8992" y="570"/>
                      <a:pt x="9114" y="440"/>
                      <a:pt x="9114" y="285"/>
                    </a:cubicBezTo>
                    <a:cubicBezTo>
                      <a:pt x="9114" y="123"/>
                      <a:pt x="8992" y="1"/>
                      <a:pt x="8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3" name="Google Shape;1283;p42"/>
            <p:cNvGrpSpPr/>
            <p:nvPr/>
          </p:nvGrpSpPr>
          <p:grpSpPr>
            <a:xfrm>
              <a:off x="1489339" y="4259433"/>
              <a:ext cx="541033" cy="280940"/>
              <a:chOff x="1526569" y="4462130"/>
              <a:chExt cx="698288" cy="362550"/>
            </a:xfrm>
          </p:grpSpPr>
          <p:sp>
            <p:nvSpPr>
              <p:cNvPr id="1284" name="Google Shape;1284;p42"/>
              <p:cNvSpPr/>
              <p:nvPr/>
            </p:nvSpPr>
            <p:spPr>
              <a:xfrm>
                <a:off x="1696530" y="4473056"/>
                <a:ext cx="341152" cy="340888"/>
              </a:xfrm>
              <a:custGeom>
                <a:rect b="b" l="l" r="r" t="t"/>
                <a:pathLst>
                  <a:path extrusionOk="0" h="9017" w="9024">
                    <a:moveTo>
                      <a:pt x="4512" y="1"/>
                    </a:moveTo>
                    <a:lnTo>
                      <a:pt x="0" y="4512"/>
                    </a:lnTo>
                    <a:lnTo>
                      <a:pt x="4512" y="9016"/>
                    </a:lnTo>
                    <a:lnTo>
                      <a:pt x="9024" y="4512"/>
                    </a:lnTo>
                    <a:lnTo>
                      <a:pt x="4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42"/>
              <p:cNvSpPr/>
              <p:nvPr/>
            </p:nvSpPr>
            <p:spPr>
              <a:xfrm>
                <a:off x="1526569" y="4462130"/>
                <a:ext cx="362701" cy="362550"/>
              </a:xfrm>
              <a:custGeom>
                <a:rect b="b" l="l" r="r" t="t"/>
                <a:pathLst>
                  <a:path extrusionOk="0" h="9590" w="9594">
                    <a:moveTo>
                      <a:pt x="4797" y="696"/>
                    </a:moveTo>
                    <a:lnTo>
                      <a:pt x="8903" y="4793"/>
                    </a:lnTo>
                    <a:lnTo>
                      <a:pt x="4797" y="8907"/>
                    </a:lnTo>
                    <a:lnTo>
                      <a:pt x="692" y="4793"/>
                    </a:lnTo>
                    <a:lnTo>
                      <a:pt x="4797" y="696"/>
                    </a:lnTo>
                    <a:close/>
                    <a:moveTo>
                      <a:pt x="4797" y="1"/>
                    </a:moveTo>
                    <a:cubicBezTo>
                      <a:pt x="4724" y="1"/>
                      <a:pt x="4651" y="29"/>
                      <a:pt x="4594" y="86"/>
                    </a:cubicBezTo>
                    <a:lnTo>
                      <a:pt x="82" y="4598"/>
                    </a:lnTo>
                    <a:cubicBezTo>
                      <a:pt x="33" y="4647"/>
                      <a:pt x="1" y="4720"/>
                      <a:pt x="1" y="4793"/>
                    </a:cubicBezTo>
                    <a:cubicBezTo>
                      <a:pt x="1" y="4875"/>
                      <a:pt x="33" y="4948"/>
                      <a:pt x="82" y="4996"/>
                    </a:cubicBezTo>
                    <a:lnTo>
                      <a:pt x="4594" y="9508"/>
                    </a:lnTo>
                    <a:cubicBezTo>
                      <a:pt x="4651" y="9565"/>
                      <a:pt x="4724" y="9590"/>
                      <a:pt x="4797" y="9590"/>
                    </a:cubicBezTo>
                    <a:cubicBezTo>
                      <a:pt x="4870" y="9590"/>
                      <a:pt x="4944" y="9565"/>
                      <a:pt x="5000" y="9508"/>
                    </a:cubicBezTo>
                    <a:lnTo>
                      <a:pt x="9504" y="4996"/>
                    </a:lnTo>
                    <a:cubicBezTo>
                      <a:pt x="9561" y="4948"/>
                      <a:pt x="9594" y="4875"/>
                      <a:pt x="9594" y="4793"/>
                    </a:cubicBezTo>
                    <a:cubicBezTo>
                      <a:pt x="9594" y="4720"/>
                      <a:pt x="9561" y="4647"/>
                      <a:pt x="9504" y="4598"/>
                    </a:cubicBezTo>
                    <a:lnTo>
                      <a:pt x="5000" y="86"/>
                    </a:lnTo>
                    <a:cubicBezTo>
                      <a:pt x="4944" y="29"/>
                      <a:pt x="4870" y="1"/>
                      <a:pt x="4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42"/>
              <p:cNvSpPr/>
              <p:nvPr/>
            </p:nvSpPr>
            <p:spPr>
              <a:xfrm>
                <a:off x="1861248" y="4462395"/>
                <a:ext cx="363608" cy="362285"/>
              </a:xfrm>
              <a:custGeom>
                <a:rect b="b" l="l" r="r" t="t"/>
                <a:pathLst>
                  <a:path extrusionOk="0" h="9583" w="9618">
                    <a:moveTo>
                      <a:pt x="4822" y="689"/>
                    </a:moveTo>
                    <a:lnTo>
                      <a:pt x="8927" y="4786"/>
                    </a:lnTo>
                    <a:lnTo>
                      <a:pt x="4822" y="8900"/>
                    </a:lnTo>
                    <a:lnTo>
                      <a:pt x="724" y="4786"/>
                    </a:lnTo>
                    <a:lnTo>
                      <a:pt x="4822" y="689"/>
                    </a:lnTo>
                    <a:close/>
                    <a:moveTo>
                      <a:pt x="4826" y="0"/>
                    </a:moveTo>
                    <a:cubicBezTo>
                      <a:pt x="4752" y="0"/>
                      <a:pt x="4679" y="26"/>
                      <a:pt x="4626" y="79"/>
                    </a:cubicBezTo>
                    <a:lnTo>
                      <a:pt x="115" y="4591"/>
                    </a:lnTo>
                    <a:cubicBezTo>
                      <a:pt x="1" y="4697"/>
                      <a:pt x="1" y="4884"/>
                      <a:pt x="115" y="4989"/>
                    </a:cubicBezTo>
                    <a:lnTo>
                      <a:pt x="4626" y="9501"/>
                    </a:lnTo>
                    <a:cubicBezTo>
                      <a:pt x="4675" y="9558"/>
                      <a:pt x="4748" y="9583"/>
                      <a:pt x="4830" y="9583"/>
                    </a:cubicBezTo>
                    <a:cubicBezTo>
                      <a:pt x="4903" y="9583"/>
                      <a:pt x="4976" y="9558"/>
                      <a:pt x="5025" y="9501"/>
                    </a:cubicBezTo>
                    <a:lnTo>
                      <a:pt x="9537" y="4989"/>
                    </a:lnTo>
                    <a:cubicBezTo>
                      <a:pt x="9594" y="4941"/>
                      <a:pt x="9618" y="4868"/>
                      <a:pt x="9618" y="4786"/>
                    </a:cubicBezTo>
                    <a:cubicBezTo>
                      <a:pt x="9618" y="4713"/>
                      <a:pt x="9594" y="4640"/>
                      <a:pt x="9537" y="4591"/>
                    </a:cubicBezTo>
                    <a:lnTo>
                      <a:pt x="5025" y="79"/>
                    </a:lnTo>
                    <a:cubicBezTo>
                      <a:pt x="4972" y="26"/>
                      <a:pt x="4899" y="0"/>
                      <a:pt x="4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7" name="Google Shape;1287;p42"/>
          <p:cNvGrpSpPr/>
          <p:nvPr/>
        </p:nvGrpSpPr>
        <p:grpSpPr>
          <a:xfrm>
            <a:off x="7317950" y="747325"/>
            <a:ext cx="682401" cy="704958"/>
            <a:chOff x="7921775" y="2642275"/>
            <a:chExt cx="682401" cy="704958"/>
          </a:xfrm>
        </p:grpSpPr>
        <p:sp>
          <p:nvSpPr>
            <p:cNvPr id="1288" name="Google Shape;1288;p42"/>
            <p:cNvSpPr/>
            <p:nvPr/>
          </p:nvSpPr>
          <p:spPr>
            <a:xfrm>
              <a:off x="7931007" y="2651475"/>
              <a:ext cx="663676" cy="686559"/>
            </a:xfrm>
            <a:custGeom>
              <a:rect b="b" l="l" r="r" t="t"/>
              <a:pathLst>
                <a:path extrusionOk="0" h="21195" w="20487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7921775" y="2642275"/>
              <a:ext cx="682401" cy="704958"/>
            </a:xfrm>
            <a:custGeom>
              <a:rect b="b" l="l" r="r" t="t"/>
              <a:pathLst>
                <a:path extrusionOk="0" h="21763" w="21065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8082157" y="2784028"/>
              <a:ext cx="361366" cy="296715"/>
            </a:xfrm>
            <a:custGeom>
              <a:rect b="b" l="l" r="r" t="t"/>
              <a:pathLst>
                <a:path extrusionOk="0" h="9160" w="11155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3"/>
          <p:cNvSpPr txBox="1"/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 </a:t>
            </a:r>
            <a:r>
              <a:rPr lang="en"/>
              <a:t>이메일 인증 및 채팅봇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296" name="Google Shape;1296;p43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297" name="Google Shape;1297;p43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298" name="Google Shape;1298;p4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4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0" name="Google Shape;1300;p43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301" name="Google Shape;1301;p43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43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43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43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43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43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43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43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43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43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1" name="Google Shape;1311;p43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312" name="Google Shape;1312;p43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43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319" name="Google Shape;1319;p43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320" name="Google Shape;1320;p43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rect b="b" l="l" r="r" t="t"/>
                <a:pathLst>
                  <a:path extrusionOk="0" h="8643" w="228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43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rect b="b" l="l" r="r" t="t"/>
                <a:pathLst>
                  <a:path extrusionOk="0" h="3342" w="4017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43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rect b="b" l="l" r="r" t="t"/>
                <a:pathLst>
                  <a:path extrusionOk="0" h="18958" w="3407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43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rect b="b" l="l" r="r" t="t"/>
                <a:pathLst>
                  <a:path extrusionOk="0" h="19536" w="3993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43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rect b="b" l="l" r="r" t="t"/>
                <a:pathLst>
                  <a:path extrusionOk="0" h="7846" w="3415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43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rect b="b" l="l" r="r" t="t"/>
                <a:pathLst>
                  <a:path extrusionOk="0" h="8415" w="3984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43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rect b="b" l="l" r="r" t="t"/>
                <a:pathLst>
                  <a:path extrusionOk="0" h="570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43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rect b="b" l="l" r="r" t="t"/>
                <a:pathLst>
                  <a:path extrusionOk="0" h="578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8" name="Google Shape;1328;p43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9" name="Google Shape;1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00" y="1139800"/>
            <a:ext cx="5508148" cy="33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225" y="1139800"/>
            <a:ext cx="4381024" cy="33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900" y="1139800"/>
            <a:ext cx="4811750" cy="33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4"/>
          <p:cNvSpPr txBox="1"/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 </a:t>
            </a:r>
            <a:r>
              <a:rPr lang="en"/>
              <a:t>메인페이지 및 직원 관리페이지 - 김태원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337" name="Google Shape;1337;p44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338" name="Google Shape;1338;p44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339" name="Google Shape;1339;p44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1" name="Google Shape;1341;p44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342" name="Google Shape;1342;p44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44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2" name="Google Shape;1352;p44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353" name="Google Shape;1353;p44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9" name="Google Shape;1359;p44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360" name="Google Shape;1360;p44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361" name="Google Shape;1361;p44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rect b="b" l="l" r="r" t="t"/>
                <a:pathLst>
                  <a:path extrusionOk="0" h="8643" w="228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rect b="b" l="l" r="r" t="t"/>
                <a:pathLst>
                  <a:path extrusionOk="0" h="3342" w="4017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rect b="b" l="l" r="r" t="t"/>
                <a:pathLst>
                  <a:path extrusionOk="0" h="18958" w="3407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rect b="b" l="l" r="r" t="t"/>
                <a:pathLst>
                  <a:path extrusionOk="0" h="19536" w="3993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rect b="b" l="l" r="r" t="t"/>
                <a:pathLst>
                  <a:path extrusionOk="0" h="7846" w="3415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rect b="b" l="l" r="r" t="t"/>
                <a:pathLst>
                  <a:path extrusionOk="0" h="8415" w="3984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rect b="b" l="l" r="r" t="t"/>
                <a:pathLst>
                  <a:path extrusionOk="0" h="570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rect b="b" l="l" r="r" t="t"/>
                <a:pathLst>
                  <a:path extrusionOk="0" h="578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9" name="Google Shape;1369;p44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0" name="Google Shape;13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400" y="1167425"/>
            <a:ext cx="3225400" cy="30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2150" y="1293700"/>
            <a:ext cx="2734649" cy="30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475" y="1369900"/>
            <a:ext cx="2556451" cy="32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9800" y="1500600"/>
            <a:ext cx="2954450" cy="3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9900" y="1592625"/>
            <a:ext cx="1961575" cy="30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7"/>
          <p:cNvSpPr txBox="1"/>
          <p:nvPr>
            <p:ph type="title"/>
          </p:nvPr>
        </p:nvSpPr>
        <p:spPr>
          <a:xfrm>
            <a:off x="3410850" y="562350"/>
            <a:ext cx="204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 차</a:t>
            </a:r>
            <a:endParaRPr/>
          </a:p>
        </p:txBody>
      </p:sp>
      <p:sp>
        <p:nvSpPr>
          <p:cNvPr id="774" name="Google Shape;774;p27"/>
          <p:cNvSpPr txBox="1"/>
          <p:nvPr>
            <p:ph idx="2" type="title"/>
          </p:nvPr>
        </p:nvSpPr>
        <p:spPr>
          <a:xfrm>
            <a:off x="1235400" y="1231638"/>
            <a:ext cx="9735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75" name="Google Shape;775;p27"/>
          <p:cNvSpPr txBox="1"/>
          <p:nvPr>
            <p:ph idx="8" type="title"/>
          </p:nvPr>
        </p:nvSpPr>
        <p:spPr>
          <a:xfrm>
            <a:off x="1898350" y="1231638"/>
            <a:ext cx="22842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6" name="Google Shape;776;p27"/>
          <p:cNvSpPr txBox="1"/>
          <p:nvPr>
            <p:ph idx="3" type="title"/>
          </p:nvPr>
        </p:nvSpPr>
        <p:spPr>
          <a:xfrm>
            <a:off x="1772588" y="1892613"/>
            <a:ext cx="9735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7" name="Google Shape;777;p27"/>
          <p:cNvSpPr txBox="1"/>
          <p:nvPr>
            <p:ph idx="9" type="title"/>
          </p:nvPr>
        </p:nvSpPr>
        <p:spPr>
          <a:xfrm>
            <a:off x="2839538" y="1928763"/>
            <a:ext cx="22842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팀 구성 및 역할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8" name="Google Shape;778;p27"/>
          <p:cNvSpPr txBox="1"/>
          <p:nvPr>
            <p:ph idx="4" type="title"/>
          </p:nvPr>
        </p:nvSpPr>
        <p:spPr>
          <a:xfrm>
            <a:off x="2208888" y="2509975"/>
            <a:ext cx="9735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79" name="Google Shape;779;p27"/>
          <p:cNvSpPr txBox="1"/>
          <p:nvPr>
            <p:ph idx="13" type="title"/>
          </p:nvPr>
        </p:nvSpPr>
        <p:spPr>
          <a:xfrm>
            <a:off x="3191813" y="2546113"/>
            <a:ext cx="26196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수행 절차 및 방법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0" name="Google Shape;780;p27"/>
          <p:cNvSpPr txBox="1"/>
          <p:nvPr>
            <p:ph idx="5" type="title"/>
          </p:nvPr>
        </p:nvSpPr>
        <p:spPr>
          <a:xfrm>
            <a:off x="2746100" y="3203525"/>
            <a:ext cx="9735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1" name="Google Shape;781;p27"/>
          <p:cNvSpPr txBox="1"/>
          <p:nvPr>
            <p:ph idx="14" type="title"/>
          </p:nvPr>
        </p:nvSpPr>
        <p:spPr>
          <a:xfrm>
            <a:off x="3576175" y="3239663"/>
            <a:ext cx="22842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수행 경과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2" name="Google Shape;782;p27"/>
          <p:cNvSpPr txBox="1"/>
          <p:nvPr>
            <p:ph idx="6" type="title"/>
          </p:nvPr>
        </p:nvSpPr>
        <p:spPr>
          <a:xfrm>
            <a:off x="3191825" y="3867675"/>
            <a:ext cx="9735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3" name="Google Shape;783;p27"/>
          <p:cNvSpPr txBox="1"/>
          <p:nvPr>
            <p:ph idx="15" type="title"/>
          </p:nvPr>
        </p:nvSpPr>
        <p:spPr>
          <a:xfrm>
            <a:off x="4092925" y="3903825"/>
            <a:ext cx="18768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자체 평가 의견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4" name="Google Shape;784;p27"/>
          <p:cNvSpPr/>
          <p:nvPr/>
        </p:nvSpPr>
        <p:spPr>
          <a:xfrm>
            <a:off x="774925" y="4261125"/>
            <a:ext cx="41675" cy="41675"/>
          </a:xfrm>
          <a:custGeom>
            <a:rect b="b" l="l" r="r" t="t"/>
            <a:pathLst>
              <a:path extrusionOk="0" h="1667" w="1667">
                <a:moveTo>
                  <a:pt x="830" y="0"/>
                </a:moveTo>
                <a:cubicBezTo>
                  <a:pt x="374" y="0"/>
                  <a:pt x="0" y="374"/>
                  <a:pt x="0" y="837"/>
                </a:cubicBezTo>
                <a:cubicBezTo>
                  <a:pt x="0" y="1293"/>
                  <a:pt x="374" y="1667"/>
                  <a:pt x="830" y="1667"/>
                </a:cubicBezTo>
                <a:cubicBezTo>
                  <a:pt x="1293" y="1667"/>
                  <a:pt x="1667" y="1293"/>
                  <a:pt x="1667" y="837"/>
                </a:cubicBezTo>
                <a:cubicBezTo>
                  <a:pt x="1667" y="374"/>
                  <a:pt x="1293" y="0"/>
                  <a:pt x="8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27"/>
          <p:cNvGrpSpPr/>
          <p:nvPr/>
        </p:nvGrpSpPr>
        <p:grpSpPr>
          <a:xfrm>
            <a:off x="552575" y="3319675"/>
            <a:ext cx="579438" cy="1017475"/>
            <a:chOff x="552575" y="3319675"/>
            <a:chExt cx="579438" cy="1017475"/>
          </a:xfrm>
        </p:grpSpPr>
        <p:sp>
          <p:nvSpPr>
            <p:cNvPr id="786" name="Google Shape;786;p27"/>
            <p:cNvSpPr/>
            <p:nvPr/>
          </p:nvSpPr>
          <p:spPr>
            <a:xfrm>
              <a:off x="552575" y="3728025"/>
              <a:ext cx="486375" cy="609125"/>
            </a:xfrm>
            <a:custGeom>
              <a:rect b="b" l="l" r="r" t="t"/>
              <a:pathLst>
                <a:path extrusionOk="0" h="24365" w="19455">
                  <a:moveTo>
                    <a:pt x="16845" y="570"/>
                  </a:moveTo>
                  <a:cubicBezTo>
                    <a:pt x="17967" y="570"/>
                    <a:pt x="18886" y="1488"/>
                    <a:pt x="18886" y="2610"/>
                  </a:cubicBezTo>
                  <a:lnTo>
                    <a:pt x="18886" y="21763"/>
                  </a:lnTo>
                  <a:cubicBezTo>
                    <a:pt x="18886" y="22885"/>
                    <a:pt x="17967" y="23795"/>
                    <a:pt x="16845" y="23795"/>
                  </a:cubicBezTo>
                  <a:lnTo>
                    <a:pt x="2602" y="23795"/>
                  </a:lnTo>
                  <a:cubicBezTo>
                    <a:pt x="1480" y="23795"/>
                    <a:pt x="570" y="22885"/>
                    <a:pt x="570" y="21763"/>
                  </a:cubicBezTo>
                  <a:lnTo>
                    <a:pt x="570" y="2610"/>
                  </a:lnTo>
                  <a:cubicBezTo>
                    <a:pt x="570" y="1488"/>
                    <a:pt x="1480" y="570"/>
                    <a:pt x="2602" y="570"/>
                  </a:cubicBezTo>
                  <a:close/>
                  <a:moveTo>
                    <a:pt x="2602" y="1"/>
                  </a:moveTo>
                  <a:cubicBezTo>
                    <a:pt x="1163" y="1"/>
                    <a:pt x="1" y="1171"/>
                    <a:pt x="1" y="2610"/>
                  </a:cubicBezTo>
                  <a:lnTo>
                    <a:pt x="1" y="21763"/>
                  </a:lnTo>
                  <a:cubicBezTo>
                    <a:pt x="1" y="23202"/>
                    <a:pt x="1171" y="24364"/>
                    <a:pt x="2602" y="24364"/>
                  </a:cubicBezTo>
                  <a:lnTo>
                    <a:pt x="16845" y="24364"/>
                  </a:lnTo>
                  <a:cubicBezTo>
                    <a:pt x="18284" y="24364"/>
                    <a:pt x="19455" y="23202"/>
                    <a:pt x="19455" y="21763"/>
                  </a:cubicBezTo>
                  <a:lnTo>
                    <a:pt x="19455" y="2610"/>
                  </a:lnTo>
                  <a:cubicBezTo>
                    <a:pt x="19455" y="1171"/>
                    <a:pt x="18284" y="1"/>
                    <a:pt x="16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601775" y="3776000"/>
              <a:ext cx="387800" cy="459725"/>
            </a:xfrm>
            <a:custGeom>
              <a:rect b="b" l="l" r="r" t="t"/>
              <a:pathLst>
                <a:path extrusionOk="0" h="18389" w="15512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153"/>
                  </a:lnTo>
                  <a:cubicBezTo>
                    <a:pt x="0" y="18283"/>
                    <a:pt x="106" y="18389"/>
                    <a:pt x="236" y="18389"/>
                  </a:cubicBezTo>
                  <a:lnTo>
                    <a:pt x="15275" y="18389"/>
                  </a:lnTo>
                  <a:cubicBezTo>
                    <a:pt x="15405" y="18389"/>
                    <a:pt x="15511" y="18283"/>
                    <a:pt x="15511" y="18153"/>
                  </a:cubicBezTo>
                  <a:lnTo>
                    <a:pt x="15511" y="236"/>
                  </a:lnTo>
                  <a:cubicBezTo>
                    <a:pt x="15511" y="106"/>
                    <a:pt x="15405" y="0"/>
                    <a:pt x="15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640575" y="3907900"/>
              <a:ext cx="310375" cy="14250"/>
            </a:xfrm>
            <a:custGeom>
              <a:rect b="b" l="l" r="r" t="t"/>
              <a:pathLst>
                <a:path extrusionOk="0" h="570" w="12415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640575" y="3954625"/>
              <a:ext cx="310375" cy="14250"/>
            </a:xfrm>
            <a:custGeom>
              <a:rect b="b" l="l" r="r" t="t"/>
              <a:pathLst>
                <a:path extrusionOk="0" h="570" w="12415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640575" y="4002200"/>
              <a:ext cx="310375" cy="14250"/>
            </a:xfrm>
            <a:custGeom>
              <a:rect b="b" l="l" r="r" t="t"/>
              <a:pathLst>
                <a:path extrusionOk="0" h="570" w="12415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640575" y="4048925"/>
              <a:ext cx="310375" cy="14275"/>
            </a:xfrm>
            <a:custGeom>
              <a:rect b="b" l="l" r="r" t="t"/>
              <a:pathLst>
                <a:path extrusionOk="0" h="571" w="12415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647700" y="3836550"/>
              <a:ext cx="295925" cy="28675"/>
            </a:xfrm>
            <a:custGeom>
              <a:rect b="b" l="l" r="r" t="t"/>
              <a:pathLst>
                <a:path extrusionOk="0" h="1147" w="11837">
                  <a:moveTo>
                    <a:pt x="0" y="1"/>
                  </a:moveTo>
                  <a:lnTo>
                    <a:pt x="0" y="1147"/>
                  </a:lnTo>
                  <a:lnTo>
                    <a:pt x="11837" y="1147"/>
                  </a:lnTo>
                  <a:lnTo>
                    <a:pt x="11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738950" y="4101375"/>
              <a:ext cx="113425" cy="93500"/>
            </a:xfrm>
            <a:custGeom>
              <a:rect b="b" l="l" r="r" t="t"/>
              <a:pathLst>
                <a:path extrusionOk="0" h="3740" w="4537">
                  <a:moveTo>
                    <a:pt x="4171" y="0"/>
                  </a:moveTo>
                  <a:cubicBezTo>
                    <a:pt x="4072" y="0"/>
                    <a:pt x="3973" y="44"/>
                    <a:pt x="3911" y="130"/>
                  </a:cubicBezTo>
                  <a:lnTo>
                    <a:pt x="1797" y="2870"/>
                  </a:lnTo>
                  <a:lnTo>
                    <a:pt x="635" y="1317"/>
                  </a:lnTo>
                  <a:cubicBezTo>
                    <a:pt x="571" y="1235"/>
                    <a:pt x="470" y="1190"/>
                    <a:pt x="368" y="1190"/>
                  </a:cubicBezTo>
                  <a:cubicBezTo>
                    <a:pt x="299" y="1190"/>
                    <a:pt x="230" y="1210"/>
                    <a:pt x="171" y="1252"/>
                  </a:cubicBezTo>
                  <a:cubicBezTo>
                    <a:pt x="33" y="1366"/>
                    <a:pt x="1" y="1569"/>
                    <a:pt x="106" y="1716"/>
                  </a:cubicBezTo>
                  <a:lnTo>
                    <a:pt x="1537" y="3610"/>
                  </a:lnTo>
                  <a:cubicBezTo>
                    <a:pt x="1594" y="3691"/>
                    <a:pt x="1691" y="3740"/>
                    <a:pt x="1797" y="3740"/>
                  </a:cubicBezTo>
                  <a:cubicBezTo>
                    <a:pt x="1895" y="3740"/>
                    <a:pt x="1992" y="3691"/>
                    <a:pt x="2057" y="3610"/>
                  </a:cubicBezTo>
                  <a:lnTo>
                    <a:pt x="4431" y="529"/>
                  </a:lnTo>
                  <a:cubicBezTo>
                    <a:pt x="4537" y="382"/>
                    <a:pt x="4512" y="179"/>
                    <a:pt x="4366" y="65"/>
                  </a:cubicBezTo>
                  <a:cubicBezTo>
                    <a:pt x="4309" y="22"/>
                    <a:pt x="4240" y="0"/>
                    <a:pt x="4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978338" y="3319675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27"/>
          <p:cNvGrpSpPr/>
          <p:nvPr/>
        </p:nvGrpSpPr>
        <p:grpSpPr>
          <a:xfrm>
            <a:off x="7740576" y="1135050"/>
            <a:ext cx="1175710" cy="546599"/>
            <a:chOff x="7740576" y="1135050"/>
            <a:chExt cx="1175710" cy="546599"/>
          </a:xfrm>
        </p:grpSpPr>
        <p:grpSp>
          <p:nvGrpSpPr>
            <p:cNvPr id="796" name="Google Shape;796;p27"/>
            <p:cNvGrpSpPr/>
            <p:nvPr/>
          </p:nvGrpSpPr>
          <p:grpSpPr>
            <a:xfrm>
              <a:off x="8221502" y="1177950"/>
              <a:ext cx="694784" cy="460954"/>
              <a:chOff x="8100002" y="1449000"/>
              <a:chExt cx="694784" cy="460954"/>
            </a:xfrm>
          </p:grpSpPr>
          <p:sp>
            <p:nvSpPr>
              <p:cNvPr id="797" name="Google Shape;797;p27"/>
              <p:cNvSpPr/>
              <p:nvPr/>
            </p:nvSpPr>
            <p:spPr>
              <a:xfrm>
                <a:off x="8100002" y="1625660"/>
                <a:ext cx="332882" cy="284294"/>
              </a:xfrm>
              <a:custGeom>
                <a:rect b="b" l="l" r="r" t="t"/>
                <a:pathLst>
                  <a:path extrusionOk="0" h="9707" w="11366">
                    <a:moveTo>
                      <a:pt x="2529" y="0"/>
                    </a:moveTo>
                    <a:cubicBezTo>
                      <a:pt x="1139" y="0"/>
                      <a:pt x="1" y="1138"/>
                      <a:pt x="1" y="2520"/>
                    </a:cubicBezTo>
                    <a:lnTo>
                      <a:pt x="1" y="5049"/>
                    </a:lnTo>
                    <a:cubicBezTo>
                      <a:pt x="1" y="6439"/>
                      <a:pt x="1139" y="7577"/>
                      <a:pt x="2529" y="7577"/>
                    </a:cubicBezTo>
                    <a:lnTo>
                      <a:pt x="3846" y="7577"/>
                    </a:lnTo>
                    <a:cubicBezTo>
                      <a:pt x="3846" y="7577"/>
                      <a:pt x="4179" y="8723"/>
                      <a:pt x="3301" y="9406"/>
                    </a:cubicBezTo>
                    <a:cubicBezTo>
                      <a:pt x="3171" y="9503"/>
                      <a:pt x="3253" y="9707"/>
                      <a:pt x="3407" y="9707"/>
                    </a:cubicBezTo>
                    <a:cubicBezTo>
                      <a:pt x="4204" y="9674"/>
                      <a:pt x="5578" y="9357"/>
                      <a:pt x="6000" y="7577"/>
                    </a:cubicBezTo>
                    <a:lnTo>
                      <a:pt x="8837" y="7577"/>
                    </a:lnTo>
                    <a:cubicBezTo>
                      <a:pt x="10228" y="7577"/>
                      <a:pt x="11366" y="6439"/>
                      <a:pt x="11366" y="5049"/>
                    </a:cubicBezTo>
                    <a:lnTo>
                      <a:pt x="11366" y="2520"/>
                    </a:lnTo>
                    <a:cubicBezTo>
                      <a:pt x="11366" y="1138"/>
                      <a:pt x="10228" y="0"/>
                      <a:pt x="88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7"/>
              <p:cNvSpPr/>
              <p:nvPr/>
            </p:nvSpPr>
            <p:spPr>
              <a:xfrm>
                <a:off x="8289050" y="1457318"/>
                <a:ext cx="497390" cy="424552"/>
              </a:xfrm>
              <a:custGeom>
                <a:rect b="b" l="l" r="r" t="t"/>
                <a:pathLst>
                  <a:path extrusionOk="0" h="14496" w="16983">
                    <a:moveTo>
                      <a:pt x="3773" y="1"/>
                    </a:moveTo>
                    <a:cubicBezTo>
                      <a:pt x="1700" y="1"/>
                      <a:pt x="1" y="1700"/>
                      <a:pt x="1" y="3773"/>
                    </a:cubicBezTo>
                    <a:lnTo>
                      <a:pt x="1" y="7545"/>
                    </a:lnTo>
                    <a:cubicBezTo>
                      <a:pt x="1" y="9626"/>
                      <a:pt x="1700" y="11325"/>
                      <a:pt x="3773" y="11325"/>
                    </a:cubicBezTo>
                    <a:lnTo>
                      <a:pt x="8016" y="11325"/>
                    </a:lnTo>
                    <a:cubicBezTo>
                      <a:pt x="8650" y="13975"/>
                      <a:pt x="10699" y="14455"/>
                      <a:pt x="11886" y="14495"/>
                    </a:cubicBezTo>
                    <a:cubicBezTo>
                      <a:pt x="11889" y="14496"/>
                      <a:pt x="11892" y="14496"/>
                      <a:pt x="11895" y="14496"/>
                    </a:cubicBezTo>
                    <a:cubicBezTo>
                      <a:pt x="12133" y="14496"/>
                      <a:pt x="12241" y="14201"/>
                      <a:pt x="12048" y="14056"/>
                    </a:cubicBezTo>
                    <a:cubicBezTo>
                      <a:pt x="10740" y="13040"/>
                      <a:pt x="11235" y="11325"/>
                      <a:pt x="11235" y="11325"/>
                    </a:cubicBezTo>
                    <a:lnTo>
                      <a:pt x="13211" y="11325"/>
                    </a:lnTo>
                    <a:cubicBezTo>
                      <a:pt x="15284" y="11325"/>
                      <a:pt x="16983" y="9626"/>
                      <a:pt x="16983" y="7545"/>
                    </a:cubicBezTo>
                    <a:lnTo>
                      <a:pt x="16983" y="3773"/>
                    </a:lnTo>
                    <a:cubicBezTo>
                      <a:pt x="16983" y="1700"/>
                      <a:pt x="15284" y="1"/>
                      <a:pt x="13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7"/>
              <p:cNvSpPr/>
              <p:nvPr/>
            </p:nvSpPr>
            <p:spPr>
              <a:xfrm>
                <a:off x="8280703" y="1449000"/>
                <a:ext cx="514083" cy="441450"/>
              </a:xfrm>
              <a:custGeom>
                <a:rect b="b" l="l" r="r" t="t"/>
                <a:pathLst>
                  <a:path extrusionOk="0" h="15073" w="17553">
                    <a:moveTo>
                      <a:pt x="13496" y="569"/>
                    </a:moveTo>
                    <a:cubicBezTo>
                      <a:pt x="15414" y="569"/>
                      <a:pt x="16983" y="2138"/>
                      <a:pt x="16983" y="4057"/>
                    </a:cubicBezTo>
                    <a:lnTo>
                      <a:pt x="16983" y="7829"/>
                    </a:lnTo>
                    <a:cubicBezTo>
                      <a:pt x="16983" y="9755"/>
                      <a:pt x="15414" y="11316"/>
                      <a:pt x="13496" y="11316"/>
                    </a:cubicBezTo>
                    <a:lnTo>
                      <a:pt x="11301" y="11316"/>
                    </a:lnTo>
                    <a:lnTo>
                      <a:pt x="11244" y="11528"/>
                    </a:lnTo>
                    <a:cubicBezTo>
                      <a:pt x="11220" y="11601"/>
                      <a:pt x="10732" y="13365"/>
                      <a:pt x="12065" y="14487"/>
                    </a:cubicBezTo>
                    <a:cubicBezTo>
                      <a:pt x="10748" y="14414"/>
                      <a:pt x="9122" y="13820"/>
                      <a:pt x="8586" y="11536"/>
                    </a:cubicBezTo>
                    <a:lnTo>
                      <a:pt x="8529" y="11316"/>
                    </a:lnTo>
                    <a:lnTo>
                      <a:pt x="4058" y="11316"/>
                    </a:lnTo>
                    <a:cubicBezTo>
                      <a:pt x="2139" y="11316"/>
                      <a:pt x="570" y="9755"/>
                      <a:pt x="570" y="7829"/>
                    </a:cubicBezTo>
                    <a:lnTo>
                      <a:pt x="570" y="4057"/>
                    </a:lnTo>
                    <a:cubicBezTo>
                      <a:pt x="570" y="2138"/>
                      <a:pt x="2139" y="569"/>
                      <a:pt x="4058" y="569"/>
                    </a:cubicBezTo>
                    <a:close/>
                    <a:moveTo>
                      <a:pt x="4058" y="0"/>
                    </a:moveTo>
                    <a:cubicBezTo>
                      <a:pt x="1822" y="0"/>
                      <a:pt x="1" y="1821"/>
                      <a:pt x="1" y="4057"/>
                    </a:cubicBezTo>
                    <a:lnTo>
                      <a:pt x="1" y="7829"/>
                    </a:lnTo>
                    <a:cubicBezTo>
                      <a:pt x="1" y="10073"/>
                      <a:pt x="1822" y="11894"/>
                      <a:pt x="4058" y="11894"/>
                    </a:cubicBezTo>
                    <a:lnTo>
                      <a:pt x="8082" y="11894"/>
                    </a:lnTo>
                    <a:cubicBezTo>
                      <a:pt x="8813" y="14544"/>
                      <a:pt x="10943" y="15023"/>
                      <a:pt x="12163" y="15072"/>
                    </a:cubicBezTo>
                    <a:lnTo>
                      <a:pt x="12179" y="15072"/>
                    </a:lnTo>
                    <a:cubicBezTo>
                      <a:pt x="12407" y="15072"/>
                      <a:pt x="12610" y="14934"/>
                      <a:pt x="12683" y="14714"/>
                    </a:cubicBezTo>
                    <a:cubicBezTo>
                      <a:pt x="12764" y="14495"/>
                      <a:pt x="12699" y="14259"/>
                      <a:pt x="12512" y="14113"/>
                    </a:cubicBezTo>
                    <a:cubicBezTo>
                      <a:pt x="11610" y="13414"/>
                      <a:pt x="11675" y="12341"/>
                      <a:pt x="11748" y="11894"/>
                    </a:cubicBezTo>
                    <a:lnTo>
                      <a:pt x="13496" y="11894"/>
                    </a:lnTo>
                    <a:cubicBezTo>
                      <a:pt x="15731" y="11894"/>
                      <a:pt x="17552" y="10073"/>
                      <a:pt x="17552" y="7829"/>
                    </a:cubicBezTo>
                    <a:lnTo>
                      <a:pt x="17552" y="4057"/>
                    </a:lnTo>
                    <a:cubicBezTo>
                      <a:pt x="17552" y="1821"/>
                      <a:pt x="15731" y="0"/>
                      <a:pt x="13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7"/>
              <p:cNvSpPr/>
              <p:nvPr/>
            </p:nvSpPr>
            <p:spPr>
              <a:xfrm>
                <a:off x="8625938" y="1583047"/>
                <a:ext cx="72897" cy="72867"/>
              </a:xfrm>
              <a:custGeom>
                <a:rect b="b" l="l" r="r" t="t"/>
                <a:pathLst>
                  <a:path extrusionOk="0" h="2488" w="2489">
                    <a:moveTo>
                      <a:pt x="1244" y="0"/>
                    </a:moveTo>
                    <a:cubicBezTo>
                      <a:pt x="562" y="0"/>
                      <a:pt x="1" y="553"/>
                      <a:pt x="1" y="1244"/>
                    </a:cubicBezTo>
                    <a:cubicBezTo>
                      <a:pt x="1" y="1927"/>
                      <a:pt x="562" y="2488"/>
                      <a:pt x="1244" y="2488"/>
                    </a:cubicBezTo>
                    <a:cubicBezTo>
                      <a:pt x="1935" y="2488"/>
                      <a:pt x="2488" y="1927"/>
                      <a:pt x="2488" y="1244"/>
                    </a:cubicBezTo>
                    <a:cubicBezTo>
                      <a:pt x="2488" y="553"/>
                      <a:pt x="1935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7"/>
              <p:cNvSpPr/>
              <p:nvPr/>
            </p:nvSpPr>
            <p:spPr>
              <a:xfrm>
                <a:off x="8501409" y="1583047"/>
                <a:ext cx="72662" cy="72867"/>
              </a:xfrm>
              <a:custGeom>
                <a:rect b="b" l="l" r="r" t="t"/>
                <a:pathLst>
                  <a:path extrusionOk="0" h="2488" w="2481">
                    <a:moveTo>
                      <a:pt x="1245" y="0"/>
                    </a:moveTo>
                    <a:cubicBezTo>
                      <a:pt x="554" y="0"/>
                      <a:pt x="1" y="553"/>
                      <a:pt x="1" y="1244"/>
                    </a:cubicBezTo>
                    <a:cubicBezTo>
                      <a:pt x="1" y="1927"/>
                      <a:pt x="554" y="2488"/>
                      <a:pt x="1245" y="2488"/>
                    </a:cubicBezTo>
                    <a:cubicBezTo>
                      <a:pt x="1928" y="2488"/>
                      <a:pt x="2480" y="1927"/>
                      <a:pt x="2480" y="1244"/>
                    </a:cubicBezTo>
                    <a:cubicBezTo>
                      <a:pt x="2480" y="553"/>
                      <a:pt x="1928" y="0"/>
                      <a:pt x="1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7"/>
              <p:cNvSpPr/>
              <p:nvPr/>
            </p:nvSpPr>
            <p:spPr>
              <a:xfrm>
                <a:off x="8376676" y="1583047"/>
                <a:ext cx="72867" cy="72867"/>
              </a:xfrm>
              <a:custGeom>
                <a:rect b="b" l="l" r="r" t="t"/>
                <a:pathLst>
                  <a:path extrusionOk="0" h="2488" w="2488">
                    <a:moveTo>
                      <a:pt x="1244" y="0"/>
                    </a:moveTo>
                    <a:cubicBezTo>
                      <a:pt x="553" y="0"/>
                      <a:pt x="0" y="553"/>
                      <a:pt x="0" y="1244"/>
                    </a:cubicBezTo>
                    <a:cubicBezTo>
                      <a:pt x="0" y="1927"/>
                      <a:pt x="553" y="2488"/>
                      <a:pt x="1244" y="2488"/>
                    </a:cubicBezTo>
                    <a:cubicBezTo>
                      <a:pt x="1927" y="2488"/>
                      <a:pt x="2488" y="1927"/>
                      <a:pt x="2488" y="1244"/>
                    </a:cubicBezTo>
                    <a:cubicBezTo>
                      <a:pt x="2488" y="553"/>
                      <a:pt x="1927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3" name="Google Shape;803;p27"/>
            <p:cNvSpPr/>
            <p:nvPr/>
          </p:nvSpPr>
          <p:spPr>
            <a:xfrm>
              <a:off x="7826488" y="1135050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4" name="Google Shape;804;p27"/>
            <p:cNvGrpSpPr/>
            <p:nvPr/>
          </p:nvGrpSpPr>
          <p:grpSpPr>
            <a:xfrm>
              <a:off x="7740576" y="1488978"/>
              <a:ext cx="145426" cy="192671"/>
              <a:chOff x="3309425" y="803300"/>
              <a:chExt cx="97575" cy="129275"/>
            </a:xfrm>
          </p:grpSpPr>
          <p:sp>
            <p:nvSpPr>
              <p:cNvPr id="805" name="Google Shape;805;p27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7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807" name="Google Shape;807;p27"/>
          <p:cNvCxnSpPr>
            <a:endCxn id="776" idx="1"/>
          </p:cNvCxnSpPr>
          <p:nvPr/>
        </p:nvCxnSpPr>
        <p:spPr>
          <a:xfrm flipH="1" rot="-5400000">
            <a:off x="1203188" y="1575663"/>
            <a:ext cx="601500" cy="5373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27"/>
          <p:cNvCxnSpPr/>
          <p:nvPr/>
        </p:nvCxnSpPr>
        <p:spPr>
          <a:xfrm flipH="1" rot="-5400000">
            <a:off x="1752138" y="2381875"/>
            <a:ext cx="477300" cy="436200"/>
          </a:xfrm>
          <a:prstGeom prst="bentConnector3">
            <a:avLst>
              <a:gd fmla="val 7463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27"/>
          <p:cNvCxnSpPr/>
          <p:nvPr/>
        </p:nvCxnSpPr>
        <p:spPr>
          <a:xfrm>
            <a:off x="2208800" y="2978675"/>
            <a:ext cx="537300" cy="477300"/>
          </a:xfrm>
          <a:prstGeom prst="bentConnector3">
            <a:avLst>
              <a:gd fmla="val 18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27"/>
          <p:cNvCxnSpPr>
            <a:endCxn id="782" idx="1"/>
          </p:cNvCxnSpPr>
          <p:nvPr/>
        </p:nvCxnSpPr>
        <p:spPr>
          <a:xfrm flipH="1" rot="-5400000">
            <a:off x="2724575" y="3652875"/>
            <a:ext cx="488700" cy="4458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1" name="Google Shape;811;p27"/>
          <p:cNvGrpSpPr/>
          <p:nvPr/>
        </p:nvGrpSpPr>
        <p:grpSpPr>
          <a:xfrm>
            <a:off x="6577625" y="2627075"/>
            <a:ext cx="1622100" cy="1657793"/>
            <a:chOff x="683825" y="3055825"/>
            <a:chExt cx="1622100" cy="1657793"/>
          </a:xfrm>
        </p:grpSpPr>
        <p:grpSp>
          <p:nvGrpSpPr>
            <p:cNvPr id="812" name="Google Shape;812;p27"/>
            <p:cNvGrpSpPr/>
            <p:nvPr/>
          </p:nvGrpSpPr>
          <p:grpSpPr>
            <a:xfrm>
              <a:off x="683825" y="3055825"/>
              <a:ext cx="1455500" cy="1657793"/>
              <a:chOff x="6816000" y="3055825"/>
              <a:chExt cx="1455500" cy="1657793"/>
            </a:xfrm>
          </p:grpSpPr>
          <p:grpSp>
            <p:nvGrpSpPr>
              <p:cNvPr id="813" name="Google Shape;813;p27"/>
              <p:cNvGrpSpPr/>
              <p:nvPr/>
            </p:nvGrpSpPr>
            <p:grpSpPr>
              <a:xfrm>
                <a:off x="6816000" y="3055825"/>
                <a:ext cx="1455500" cy="1657793"/>
                <a:chOff x="1129575" y="3180575"/>
                <a:chExt cx="1455500" cy="1657793"/>
              </a:xfrm>
            </p:grpSpPr>
            <p:grpSp>
              <p:nvGrpSpPr>
                <p:cNvPr id="814" name="Google Shape;814;p27"/>
                <p:cNvGrpSpPr/>
                <p:nvPr/>
              </p:nvGrpSpPr>
              <p:grpSpPr>
                <a:xfrm>
                  <a:off x="1378423" y="3180575"/>
                  <a:ext cx="1090860" cy="1620588"/>
                  <a:chOff x="1281939" y="3180756"/>
                  <a:chExt cx="1187266" cy="1763810"/>
                </a:xfrm>
              </p:grpSpPr>
              <p:sp>
                <p:nvSpPr>
                  <p:cNvPr id="815" name="Google Shape;815;p27"/>
                  <p:cNvSpPr/>
                  <p:nvPr/>
                </p:nvSpPr>
                <p:spPr>
                  <a:xfrm>
                    <a:off x="1284088" y="4193078"/>
                    <a:ext cx="1165755" cy="740713"/>
                  </a:xfrm>
                  <a:custGeom>
                    <a:rect b="b" l="l" r="r" t="t"/>
                    <a:pathLst>
                      <a:path extrusionOk="0" h="19593" w="30836">
                        <a:moveTo>
                          <a:pt x="11552" y="1"/>
                        </a:moveTo>
                        <a:cubicBezTo>
                          <a:pt x="5195" y="1"/>
                          <a:pt x="0" y="5203"/>
                          <a:pt x="0" y="11553"/>
                        </a:cubicBezTo>
                        <a:lnTo>
                          <a:pt x="0" y="19593"/>
                        </a:lnTo>
                        <a:lnTo>
                          <a:pt x="30835" y="19593"/>
                        </a:lnTo>
                        <a:lnTo>
                          <a:pt x="30835" y="11553"/>
                        </a:lnTo>
                        <a:cubicBezTo>
                          <a:pt x="30835" y="5203"/>
                          <a:pt x="25641" y="1"/>
                          <a:pt x="1928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6" name="Google Shape;816;p27"/>
                  <p:cNvSpPr/>
                  <p:nvPr/>
                </p:nvSpPr>
                <p:spPr>
                  <a:xfrm>
                    <a:off x="1281939" y="4182341"/>
                    <a:ext cx="1187266" cy="762224"/>
                  </a:xfrm>
                  <a:custGeom>
                    <a:rect b="b" l="l" r="r" t="t"/>
                    <a:pathLst>
                      <a:path extrusionOk="0" h="20162" w="31405">
                        <a:moveTo>
                          <a:pt x="19568" y="569"/>
                        </a:moveTo>
                        <a:cubicBezTo>
                          <a:pt x="25779" y="569"/>
                          <a:pt x="30836" y="5626"/>
                          <a:pt x="30836" y="11837"/>
                        </a:cubicBezTo>
                        <a:lnTo>
                          <a:pt x="30836" y="19592"/>
                        </a:lnTo>
                        <a:lnTo>
                          <a:pt x="570" y="19592"/>
                        </a:lnTo>
                        <a:lnTo>
                          <a:pt x="570" y="19584"/>
                        </a:lnTo>
                        <a:lnTo>
                          <a:pt x="570" y="11837"/>
                        </a:lnTo>
                        <a:cubicBezTo>
                          <a:pt x="570" y="5626"/>
                          <a:pt x="5626" y="569"/>
                          <a:pt x="11837" y="569"/>
                        </a:cubicBezTo>
                        <a:close/>
                        <a:moveTo>
                          <a:pt x="11837" y="0"/>
                        </a:moveTo>
                        <a:cubicBezTo>
                          <a:pt x="5309" y="0"/>
                          <a:pt x="1" y="5309"/>
                          <a:pt x="1" y="11837"/>
                        </a:cubicBezTo>
                        <a:lnTo>
                          <a:pt x="1" y="20161"/>
                        </a:lnTo>
                        <a:lnTo>
                          <a:pt x="31405" y="20161"/>
                        </a:lnTo>
                        <a:lnTo>
                          <a:pt x="31405" y="11837"/>
                        </a:lnTo>
                        <a:cubicBezTo>
                          <a:pt x="31405" y="5309"/>
                          <a:pt x="26096" y="0"/>
                          <a:pt x="195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7" name="Google Shape;817;p27"/>
                  <p:cNvSpPr/>
                  <p:nvPr/>
                </p:nvSpPr>
                <p:spPr>
                  <a:xfrm>
                    <a:off x="1696530" y="4473056"/>
                    <a:ext cx="341152" cy="340888"/>
                  </a:xfrm>
                  <a:custGeom>
                    <a:rect b="b" l="l" r="r" t="t"/>
                    <a:pathLst>
                      <a:path extrusionOk="0" h="9017" w="9024">
                        <a:moveTo>
                          <a:pt x="4512" y="1"/>
                        </a:moveTo>
                        <a:lnTo>
                          <a:pt x="0" y="4512"/>
                        </a:lnTo>
                        <a:lnTo>
                          <a:pt x="4512" y="9016"/>
                        </a:lnTo>
                        <a:lnTo>
                          <a:pt x="9024" y="4512"/>
                        </a:lnTo>
                        <a:lnTo>
                          <a:pt x="451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8" name="Google Shape;818;p27"/>
                  <p:cNvSpPr/>
                  <p:nvPr/>
                </p:nvSpPr>
                <p:spPr>
                  <a:xfrm>
                    <a:off x="1526569" y="4462130"/>
                    <a:ext cx="362701" cy="362550"/>
                  </a:xfrm>
                  <a:custGeom>
                    <a:rect b="b" l="l" r="r" t="t"/>
                    <a:pathLst>
                      <a:path extrusionOk="0" h="9590" w="9594">
                        <a:moveTo>
                          <a:pt x="4797" y="696"/>
                        </a:moveTo>
                        <a:lnTo>
                          <a:pt x="8903" y="4793"/>
                        </a:lnTo>
                        <a:lnTo>
                          <a:pt x="4797" y="8907"/>
                        </a:lnTo>
                        <a:lnTo>
                          <a:pt x="692" y="4793"/>
                        </a:lnTo>
                        <a:lnTo>
                          <a:pt x="4797" y="696"/>
                        </a:lnTo>
                        <a:close/>
                        <a:moveTo>
                          <a:pt x="4797" y="1"/>
                        </a:moveTo>
                        <a:cubicBezTo>
                          <a:pt x="4724" y="1"/>
                          <a:pt x="4651" y="29"/>
                          <a:pt x="4594" y="86"/>
                        </a:cubicBezTo>
                        <a:lnTo>
                          <a:pt x="82" y="4598"/>
                        </a:lnTo>
                        <a:cubicBezTo>
                          <a:pt x="33" y="4647"/>
                          <a:pt x="1" y="4720"/>
                          <a:pt x="1" y="4793"/>
                        </a:cubicBezTo>
                        <a:cubicBezTo>
                          <a:pt x="1" y="4875"/>
                          <a:pt x="33" y="4948"/>
                          <a:pt x="82" y="4996"/>
                        </a:cubicBezTo>
                        <a:lnTo>
                          <a:pt x="4594" y="9508"/>
                        </a:lnTo>
                        <a:cubicBezTo>
                          <a:pt x="4651" y="9565"/>
                          <a:pt x="4724" y="9590"/>
                          <a:pt x="4797" y="9590"/>
                        </a:cubicBezTo>
                        <a:cubicBezTo>
                          <a:pt x="4870" y="9590"/>
                          <a:pt x="4944" y="9565"/>
                          <a:pt x="5000" y="9508"/>
                        </a:cubicBezTo>
                        <a:lnTo>
                          <a:pt x="9504" y="4996"/>
                        </a:lnTo>
                        <a:cubicBezTo>
                          <a:pt x="9561" y="4948"/>
                          <a:pt x="9594" y="4875"/>
                          <a:pt x="9594" y="4793"/>
                        </a:cubicBezTo>
                        <a:cubicBezTo>
                          <a:pt x="9594" y="4720"/>
                          <a:pt x="9561" y="4647"/>
                          <a:pt x="9504" y="4598"/>
                        </a:cubicBezTo>
                        <a:lnTo>
                          <a:pt x="5000" y="86"/>
                        </a:lnTo>
                        <a:cubicBezTo>
                          <a:pt x="4944" y="29"/>
                          <a:pt x="4870" y="1"/>
                          <a:pt x="47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9" name="Google Shape;819;p27"/>
                  <p:cNvSpPr/>
                  <p:nvPr/>
                </p:nvSpPr>
                <p:spPr>
                  <a:xfrm>
                    <a:off x="1861248" y="4462395"/>
                    <a:ext cx="363608" cy="362285"/>
                  </a:xfrm>
                  <a:custGeom>
                    <a:rect b="b" l="l" r="r" t="t"/>
                    <a:pathLst>
                      <a:path extrusionOk="0" h="9583" w="9618">
                        <a:moveTo>
                          <a:pt x="4822" y="689"/>
                        </a:moveTo>
                        <a:lnTo>
                          <a:pt x="8927" y="4786"/>
                        </a:lnTo>
                        <a:lnTo>
                          <a:pt x="4822" y="8900"/>
                        </a:lnTo>
                        <a:lnTo>
                          <a:pt x="724" y="4786"/>
                        </a:lnTo>
                        <a:lnTo>
                          <a:pt x="4822" y="689"/>
                        </a:lnTo>
                        <a:close/>
                        <a:moveTo>
                          <a:pt x="4826" y="0"/>
                        </a:moveTo>
                        <a:cubicBezTo>
                          <a:pt x="4752" y="0"/>
                          <a:pt x="4679" y="26"/>
                          <a:pt x="4626" y="79"/>
                        </a:cubicBezTo>
                        <a:lnTo>
                          <a:pt x="115" y="4591"/>
                        </a:lnTo>
                        <a:cubicBezTo>
                          <a:pt x="1" y="4697"/>
                          <a:pt x="1" y="4884"/>
                          <a:pt x="115" y="4989"/>
                        </a:cubicBezTo>
                        <a:lnTo>
                          <a:pt x="4626" y="9501"/>
                        </a:lnTo>
                        <a:cubicBezTo>
                          <a:pt x="4675" y="9558"/>
                          <a:pt x="4748" y="9583"/>
                          <a:pt x="4830" y="9583"/>
                        </a:cubicBezTo>
                        <a:cubicBezTo>
                          <a:pt x="4903" y="9583"/>
                          <a:pt x="4976" y="9558"/>
                          <a:pt x="5025" y="9501"/>
                        </a:cubicBezTo>
                        <a:lnTo>
                          <a:pt x="9537" y="4989"/>
                        </a:lnTo>
                        <a:cubicBezTo>
                          <a:pt x="9594" y="4941"/>
                          <a:pt x="9618" y="4868"/>
                          <a:pt x="9618" y="4786"/>
                        </a:cubicBezTo>
                        <a:cubicBezTo>
                          <a:pt x="9618" y="4713"/>
                          <a:pt x="9594" y="4640"/>
                          <a:pt x="9537" y="4591"/>
                        </a:cubicBezTo>
                        <a:lnTo>
                          <a:pt x="5025" y="79"/>
                        </a:lnTo>
                        <a:cubicBezTo>
                          <a:pt x="4972" y="26"/>
                          <a:pt x="4899" y="0"/>
                          <a:pt x="48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0" name="Google Shape;820;p27"/>
                  <p:cNvSpPr/>
                  <p:nvPr/>
                </p:nvSpPr>
                <p:spPr>
                  <a:xfrm>
                    <a:off x="1691017" y="4182341"/>
                    <a:ext cx="368826" cy="195187"/>
                  </a:xfrm>
                  <a:custGeom>
                    <a:rect b="b" l="l" r="r" t="t"/>
                    <a:pathLst>
                      <a:path extrusionOk="0" h="5163" w="9756">
                        <a:moveTo>
                          <a:pt x="293" y="0"/>
                        </a:moveTo>
                        <a:cubicBezTo>
                          <a:pt x="130" y="0"/>
                          <a:pt x="0" y="130"/>
                          <a:pt x="0" y="285"/>
                        </a:cubicBezTo>
                        <a:cubicBezTo>
                          <a:pt x="0" y="2974"/>
                          <a:pt x="2193" y="5160"/>
                          <a:pt x="4882" y="5162"/>
                        </a:cubicBezTo>
                        <a:lnTo>
                          <a:pt x="4882" y="5162"/>
                        </a:lnTo>
                        <a:cubicBezTo>
                          <a:pt x="7571" y="5160"/>
                          <a:pt x="9755" y="2974"/>
                          <a:pt x="9755" y="285"/>
                        </a:cubicBezTo>
                        <a:cubicBezTo>
                          <a:pt x="9755" y="130"/>
                          <a:pt x="9634" y="0"/>
                          <a:pt x="9471" y="0"/>
                        </a:cubicBezTo>
                        <a:cubicBezTo>
                          <a:pt x="9316" y="0"/>
                          <a:pt x="9186" y="130"/>
                          <a:pt x="9186" y="285"/>
                        </a:cubicBezTo>
                        <a:cubicBezTo>
                          <a:pt x="9186" y="2658"/>
                          <a:pt x="7260" y="4593"/>
                          <a:pt x="4878" y="4593"/>
                        </a:cubicBezTo>
                        <a:cubicBezTo>
                          <a:pt x="2504" y="4593"/>
                          <a:pt x="577" y="2658"/>
                          <a:pt x="577" y="285"/>
                        </a:cubicBezTo>
                        <a:cubicBezTo>
                          <a:pt x="577" y="130"/>
                          <a:pt x="447" y="0"/>
                          <a:pt x="293" y="0"/>
                        </a:cubicBezTo>
                        <a:close/>
                        <a:moveTo>
                          <a:pt x="4882" y="5162"/>
                        </a:moveTo>
                        <a:lnTo>
                          <a:pt x="4882" y="5162"/>
                        </a:lnTo>
                        <a:cubicBezTo>
                          <a:pt x="4881" y="5162"/>
                          <a:pt x="4879" y="5162"/>
                          <a:pt x="4878" y="5162"/>
                        </a:cubicBezTo>
                        <a:lnTo>
                          <a:pt x="4886" y="5162"/>
                        </a:lnTo>
                        <a:cubicBezTo>
                          <a:pt x="4885" y="5162"/>
                          <a:pt x="4883" y="5162"/>
                          <a:pt x="4882" y="516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1" name="Google Shape;821;p27"/>
                  <p:cNvSpPr/>
                  <p:nvPr/>
                </p:nvSpPr>
                <p:spPr>
                  <a:xfrm>
                    <a:off x="1757055" y="4025265"/>
                    <a:ext cx="219798" cy="271137"/>
                  </a:xfrm>
                  <a:custGeom>
                    <a:rect b="b" l="l" r="r" t="t"/>
                    <a:pathLst>
                      <a:path extrusionOk="0" h="7172" w="5814">
                        <a:moveTo>
                          <a:pt x="1033" y="1"/>
                        </a:moveTo>
                        <a:cubicBezTo>
                          <a:pt x="464" y="1"/>
                          <a:pt x="1" y="456"/>
                          <a:pt x="1" y="1033"/>
                        </a:cubicBezTo>
                        <a:lnTo>
                          <a:pt x="1" y="6139"/>
                        </a:lnTo>
                        <a:cubicBezTo>
                          <a:pt x="1" y="6716"/>
                          <a:pt x="464" y="7171"/>
                          <a:pt x="1033" y="7171"/>
                        </a:cubicBezTo>
                        <a:lnTo>
                          <a:pt x="4781" y="7171"/>
                        </a:lnTo>
                        <a:cubicBezTo>
                          <a:pt x="5350" y="7171"/>
                          <a:pt x="5813" y="6716"/>
                          <a:pt x="5813" y="6139"/>
                        </a:cubicBezTo>
                        <a:lnTo>
                          <a:pt x="5813" y="1033"/>
                        </a:lnTo>
                        <a:cubicBezTo>
                          <a:pt x="5813" y="456"/>
                          <a:pt x="5350" y="1"/>
                          <a:pt x="478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2" name="Google Shape;822;p27"/>
                  <p:cNvSpPr/>
                  <p:nvPr/>
                </p:nvSpPr>
                <p:spPr>
                  <a:xfrm>
                    <a:off x="1754943" y="4014528"/>
                    <a:ext cx="241272" cy="292913"/>
                  </a:xfrm>
                  <a:custGeom>
                    <a:rect b="b" l="l" r="r" t="t"/>
                    <a:pathLst>
                      <a:path extrusionOk="0" h="7748" w="6382">
                        <a:moveTo>
                          <a:pt x="3195" y="569"/>
                        </a:moveTo>
                        <a:cubicBezTo>
                          <a:pt x="4634" y="569"/>
                          <a:pt x="5813" y="1740"/>
                          <a:pt x="5813" y="3187"/>
                        </a:cubicBezTo>
                        <a:lnTo>
                          <a:pt x="5813" y="4553"/>
                        </a:lnTo>
                        <a:cubicBezTo>
                          <a:pt x="5813" y="6000"/>
                          <a:pt x="4634" y="7171"/>
                          <a:pt x="3195" y="7171"/>
                        </a:cubicBezTo>
                        <a:cubicBezTo>
                          <a:pt x="1748" y="7171"/>
                          <a:pt x="577" y="6000"/>
                          <a:pt x="577" y="4553"/>
                        </a:cubicBezTo>
                        <a:lnTo>
                          <a:pt x="577" y="3187"/>
                        </a:lnTo>
                        <a:cubicBezTo>
                          <a:pt x="577" y="1748"/>
                          <a:pt x="1748" y="569"/>
                          <a:pt x="3195" y="569"/>
                        </a:cubicBezTo>
                        <a:close/>
                        <a:moveTo>
                          <a:pt x="3195" y="0"/>
                        </a:moveTo>
                        <a:cubicBezTo>
                          <a:pt x="1431" y="0"/>
                          <a:pt x="0" y="1431"/>
                          <a:pt x="0" y="3187"/>
                        </a:cubicBezTo>
                        <a:lnTo>
                          <a:pt x="0" y="4553"/>
                        </a:lnTo>
                        <a:cubicBezTo>
                          <a:pt x="0" y="6317"/>
                          <a:pt x="1431" y="7748"/>
                          <a:pt x="3195" y="7748"/>
                        </a:cubicBezTo>
                        <a:cubicBezTo>
                          <a:pt x="4951" y="7748"/>
                          <a:pt x="6382" y="6309"/>
                          <a:pt x="6382" y="4553"/>
                        </a:cubicBezTo>
                        <a:lnTo>
                          <a:pt x="6382" y="3187"/>
                        </a:lnTo>
                        <a:cubicBezTo>
                          <a:pt x="6382" y="1431"/>
                          <a:pt x="4951" y="0"/>
                          <a:pt x="31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3" name="Google Shape;823;p27"/>
                  <p:cNvSpPr/>
                  <p:nvPr/>
                </p:nvSpPr>
                <p:spPr>
                  <a:xfrm>
                    <a:off x="2201139" y="3801842"/>
                    <a:ext cx="130654" cy="130994"/>
                  </a:xfrm>
                  <a:custGeom>
                    <a:rect b="b" l="l" r="r" t="t"/>
                    <a:pathLst>
                      <a:path extrusionOk="0" h="3465" w="3456">
                        <a:moveTo>
                          <a:pt x="1732" y="1"/>
                        </a:moveTo>
                        <a:cubicBezTo>
                          <a:pt x="773" y="1"/>
                          <a:pt x="1" y="773"/>
                          <a:pt x="1" y="1732"/>
                        </a:cubicBezTo>
                        <a:cubicBezTo>
                          <a:pt x="1" y="2684"/>
                          <a:pt x="773" y="3464"/>
                          <a:pt x="1732" y="3464"/>
                        </a:cubicBezTo>
                        <a:cubicBezTo>
                          <a:pt x="2683" y="3464"/>
                          <a:pt x="3456" y="2684"/>
                          <a:pt x="3456" y="1732"/>
                        </a:cubicBezTo>
                        <a:cubicBezTo>
                          <a:pt x="3456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4" name="Google Shape;824;p27"/>
                  <p:cNvSpPr/>
                  <p:nvPr/>
                </p:nvSpPr>
                <p:spPr>
                  <a:xfrm>
                    <a:off x="2198687" y="3791105"/>
                    <a:ext cx="152808" cy="152468"/>
                  </a:xfrm>
                  <a:custGeom>
                    <a:rect b="b" l="l" r="r" t="t"/>
                    <a:pathLst>
                      <a:path extrusionOk="0" h="4033" w="4042">
                        <a:moveTo>
                          <a:pt x="2025" y="569"/>
                        </a:moveTo>
                        <a:cubicBezTo>
                          <a:pt x="2822" y="569"/>
                          <a:pt x="3464" y="1220"/>
                          <a:pt x="3464" y="2016"/>
                        </a:cubicBezTo>
                        <a:cubicBezTo>
                          <a:pt x="3464" y="2813"/>
                          <a:pt x="2822" y="3463"/>
                          <a:pt x="2025" y="3463"/>
                        </a:cubicBezTo>
                        <a:cubicBezTo>
                          <a:pt x="1220" y="3463"/>
                          <a:pt x="578" y="2813"/>
                          <a:pt x="578" y="2016"/>
                        </a:cubicBezTo>
                        <a:cubicBezTo>
                          <a:pt x="578" y="1220"/>
                          <a:pt x="1229" y="569"/>
                          <a:pt x="2025" y="569"/>
                        </a:cubicBezTo>
                        <a:close/>
                        <a:moveTo>
                          <a:pt x="2025" y="0"/>
                        </a:moveTo>
                        <a:cubicBezTo>
                          <a:pt x="911" y="0"/>
                          <a:pt x="1" y="903"/>
                          <a:pt x="1" y="2016"/>
                        </a:cubicBezTo>
                        <a:cubicBezTo>
                          <a:pt x="1" y="3130"/>
                          <a:pt x="911" y="4033"/>
                          <a:pt x="2025" y="4033"/>
                        </a:cubicBezTo>
                        <a:cubicBezTo>
                          <a:pt x="3131" y="4033"/>
                          <a:pt x="4041" y="3130"/>
                          <a:pt x="4041" y="2016"/>
                        </a:cubicBezTo>
                        <a:cubicBezTo>
                          <a:pt x="4041" y="903"/>
                          <a:pt x="3131" y="0"/>
                          <a:pt x="202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" name="Google Shape;825;p27"/>
                  <p:cNvSpPr/>
                  <p:nvPr/>
                </p:nvSpPr>
                <p:spPr>
                  <a:xfrm>
                    <a:off x="1402113" y="3801842"/>
                    <a:ext cx="130957" cy="130994"/>
                  </a:xfrm>
                  <a:custGeom>
                    <a:rect b="b" l="l" r="r" t="t"/>
                    <a:pathLst>
                      <a:path extrusionOk="0" h="3465" w="3464">
                        <a:moveTo>
                          <a:pt x="1732" y="1"/>
                        </a:moveTo>
                        <a:cubicBezTo>
                          <a:pt x="772" y="1"/>
                          <a:pt x="0" y="773"/>
                          <a:pt x="0" y="1732"/>
                        </a:cubicBezTo>
                        <a:cubicBezTo>
                          <a:pt x="0" y="2684"/>
                          <a:pt x="772" y="3464"/>
                          <a:pt x="1732" y="3464"/>
                        </a:cubicBezTo>
                        <a:cubicBezTo>
                          <a:pt x="2683" y="3464"/>
                          <a:pt x="3463" y="2684"/>
                          <a:pt x="3463" y="1732"/>
                        </a:cubicBezTo>
                        <a:cubicBezTo>
                          <a:pt x="3463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6" name="Google Shape;826;p27"/>
                  <p:cNvSpPr/>
                  <p:nvPr/>
                </p:nvSpPr>
                <p:spPr>
                  <a:xfrm>
                    <a:off x="1399963" y="3791105"/>
                    <a:ext cx="152468" cy="152468"/>
                  </a:xfrm>
                  <a:custGeom>
                    <a:rect b="b" l="l" r="r" t="t"/>
                    <a:pathLst>
                      <a:path extrusionOk="0" h="4033" w="4033">
                        <a:moveTo>
                          <a:pt x="2017" y="569"/>
                        </a:moveTo>
                        <a:cubicBezTo>
                          <a:pt x="2813" y="569"/>
                          <a:pt x="3456" y="1220"/>
                          <a:pt x="3456" y="2016"/>
                        </a:cubicBezTo>
                        <a:cubicBezTo>
                          <a:pt x="3456" y="2813"/>
                          <a:pt x="2813" y="3463"/>
                          <a:pt x="2017" y="3463"/>
                        </a:cubicBezTo>
                        <a:cubicBezTo>
                          <a:pt x="1220" y="3463"/>
                          <a:pt x="570" y="2813"/>
                          <a:pt x="570" y="2016"/>
                        </a:cubicBezTo>
                        <a:cubicBezTo>
                          <a:pt x="570" y="1220"/>
                          <a:pt x="1220" y="569"/>
                          <a:pt x="2017" y="569"/>
                        </a:cubicBezTo>
                        <a:close/>
                        <a:moveTo>
                          <a:pt x="2017" y="0"/>
                        </a:moveTo>
                        <a:cubicBezTo>
                          <a:pt x="903" y="0"/>
                          <a:pt x="1" y="903"/>
                          <a:pt x="1" y="2016"/>
                        </a:cubicBezTo>
                        <a:cubicBezTo>
                          <a:pt x="1" y="3130"/>
                          <a:pt x="903" y="4033"/>
                          <a:pt x="2017" y="4033"/>
                        </a:cubicBezTo>
                        <a:cubicBezTo>
                          <a:pt x="3122" y="4033"/>
                          <a:pt x="4033" y="3130"/>
                          <a:pt x="4033" y="2016"/>
                        </a:cubicBezTo>
                        <a:cubicBezTo>
                          <a:pt x="4033" y="903"/>
                          <a:pt x="3130" y="0"/>
                          <a:pt x="20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" name="Google Shape;827;p27"/>
                  <p:cNvSpPr/>
                  <p:nvPr/>
                </p:nvSpPr>
                <p:spPr>
                  <a:xfrm>
                    <a:off x="1433452" y="3191492"/>
                    <a:ext cx="867020" cy="965086"/>
                  </a:xfrm>
                  <a:custGeom>
                    <a:rect b="b" l="l" r="r" t="t"/>
                    <a:pathLst>
                      <a:path extrusionOk="0" h="25528" w="22934">
                        <a:moveTo>
                          <a:pt x="11471" y="1"/>
                        </a:moveTo>
                        <a:cubicBezTo>
                          <a:pt x="5130" y="1"/>
                          <a:pt x="0" y="5716"/>
                          <a:pt x="0" y="12764"/>
                        </a:cubicBezTo>
                        <a:cubicBezTo>
                          <a:pt x="0" y="19812"/>
                          <a:pt x="5130" y="25527"/>
                          <a:pt x="11471" y="25527"/>
                        </a:cubicBezTo>
                        <a:cubicBezTo>
                          <a:pt x="17804" y="25527"/>
                          <a:pt x="22933" y="19812"/>
                          <a:pt x="22933" y="12764"/>
                        </a:cubicBezTo>
                        <a:cubicBezTo>
                          <a:pt x="22933" y="5716"/>
                          <a:pt x="17804" y="1"/>
                          <a:pt x="1147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" name="Google Shape;828;p27"/>
                  <p:cNvSpPr/>
                  <p:nvPr/>
                </p:nvSpPr>
                <p:spPr>
                  <a:xfrm>
                    <a:off x="1431303" y="3180756"/>
                    <a:ext cx="888531" cy="986862"/>
                  </a:xfrm>
                  <a:custGeom>
                    <a:rect b="b" l="l" r="r" t="t"/>
                    <a:pathLst>
                      <a:path extrusionOk="0" h="26104" w="23503">
                        <a:moveTo>
                          <a:pt x="11756" y="569"/>
                        </a:moveTo>
                        <a:cubicBezTo>
                          <a:pt x="19170" y="569"/>
                          <a:pt x="22934" y="4772"/>
                          <a:pt x="22934" y="13048"/>
                        </a:cubicBezTo>
                        <a:cubicBezTo>
                          <a:pt x="22934" y="19934"/>
                          <a:pt x="17918" y="25527"/>
                          <a:pt x="11756" y="25527"/>
                        </a:cubicBezTo>
                        <a:cubicBezTo>
                          <a:pt x="5586" y="25527"/>
                          <a:pt x="570" y="19934"/>
                          <a:pt x="570" y="13048"/>
                        </a:cubicBezTo>
                        <a:cubicBezTo>
                          <a:pt x="570" y="4650"/>
                          <a:pt x="4228" y="569"/>
                          <a:pt x="11756" y="569"/>
                        </a:cubicBezTo>
                        <a:close/>
                        <a:moveTo>
                          <a:pt x="11756" y="0"/>
                        </a:moveTo>
                        <a:cubicBezTo>
                          <a:pt x="7504" y="0"/>
                          <a:pt x="4374" y="1293"/>
                          <a:pt x="2440" y="3854"/>
                        </a:cubicBezTo>
                        <a:cubicBezTo>
                          <a:pt x="797" y="6016"/>
                          <a:pt x="1" y="9024"/>
                          <a:pt x="1" y="13048"/>
                        </a:cubicBezTo>
                        <a:cubicBezTo>
                          <a:pt x="1" y="20243"/>
                          <a:pt x="5269" y="26104"/>
                          <a:pt x="11756" y="26104"/>
                        </a:cubicBezTo>
                        <a:cubicBezTo>
                          <a:pt x="18235" y="26104"/>
                          <a:pt x="23503" y="20243"/>
                          <a:pt x="23503" y="13048"/>
                        </a:cubicBezTo>
                        <a:cubicBezTo>
                          <a:pt x="23503" y="4390"/>
                          <a:pt x="19552" y="0"/>
                          <a:pt x="117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9" name="Google Shape;829;p27"/>
                  <p:cNvSpPr/>
                  <p:nvPr/>
                </p:nvSpPr>
                <p:spPr>
                  <a:xfrm>
                    <a:off x="1596955" y="3804942"/>
                    <a:ext cx="98369" cy="49184"/>
                  </a:xfrm>
                  <a:custGeom>
                    <a:rect b="b" l="l" r="r" t="t"/>
                    <a:pathLst>
                      <a:path extrusionOk="0" h="1301" w="2602">
                        <a:moveTo>
                          <a:pt x="1301" y="0"/>
                        </a:moveTo>
                        <a:cubicBezTo>
                          <a:pt x="585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0" name="Google Shape;830;p27"/>
                  <p:cNvSpPr/>
                  <p:nvPr/>
                </p:nvSpPr>
                <p:spPr>
                  <a:xfrm>
                    <a:off x="1594805" y="3794167"/>
                    <a:ext cx="119917" cy="70733"/>
                  </a:xfrm>
                  <a:custGeom>
                    <a:rect b="b" l="l" r="r" t="t"/>
                    <a:pathLst>
                      <a:path extrusionOk="0" h="1871" w="3172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0" y="1740"/>
                          <a:pt x="570" y="1586"/>
                        </a:cubicBezTo>
                        <a:cubicBezTo>
                          <a:pt x="570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" name="Google Shape;831;p27"/>
                  <p:cNvSpPr/>
                  <p:nvPr/>
                </p:nvSpPr>
                <p:spPr>
                  <a:xfrm>
                    <a:off x="2022288" y="3804942"/>
                    <a:ext cx="98369" cy="49184"/>
                  </a:xfrm>
                  <a:custGeom>
                    <a:rect b="b" l="l" r="r" t="t"/>
                    <a:pathLst>
                      <a:path extrusionOk="0" h="1301" w="2602">
                        <a:moveTo>
                          <a:pt x="1301" y="0"/>
                        </a:moveTo>
                        <a:cubicBezTo>
                          <a:pt x="586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" name="Google Shape;832;p27"/>
                  <p:cNvSpPr/>
                  <p:nvPr/>
                </p:nvSpPr>
                <p:spPr>
                  <a:xfrm>
                    <a:off x="2020139" y="3794167"/>
                    <a:ext cx="119917" cy="70733"/>
                  </a:xfrm>
                  <a:custGeom>
                    <a:rect b="b" l="l" r="r" t="t"/>
                    <a:pathLst>
                      <a:path extrusionOk="0" h="1871" w="3172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8" y="1740"/>
                          <a:pt x="578" y="1586"/>
                        </a:cubicBezTo>
                        <a:cubicBezTo>
                          <a:pt x="578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" name="Google Shape;833;p27"/>
                  <p:cNvSpPr/>
                  <p:nvPr/>
                </p:nvSpPr>
                <p:spPr>
                  <a:xfrm>
                    <a:off x="1905511" y="3987498"/>
                    <a:ext cx="168459" cy="85099"/>
                  </a:xfrm>
                  <a:custGeom>
                    <a:rect b="b" l="l" r="r" t="t"/>
                    <a:pathLst>
                      <a:path extrusionOk="0" h="2251" w="4456">
                        <a:moveTo>
                          <a:pt x="4455" y="0"/>
                        </a:moveTo>
                        <a:lnTo>
                          <a:pt x="0" y="2032"/>
                        </a:lnTo>
                        <a:cubicBezTo>
                          <a:pt x="398" y="2181"/>
                          <a:pt x="806" y="2251"/>
                          <a:pt x="1207" y="2251"/>
                        </a:cubicBezTo>
                        <a:cubicBezTo>
                          <a:pt x="2612" y="2251"/>
                          <a:pt x="3937" y="1391"/>
                          <a:pt x="445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" name="Google Shape;834;p27"/>
                  <p:cNvSpPr/>
                  <p:nvPr/>
                </p:nvSpPr>
                <p:spPr>
                  <a:xfrm>
                    <a:off x="1901812" y="3976611"/>
                    <a:ext cx="192768" cy="106799"/>
                  </a:xfrm>
                  <a:custGeom>
                    <a:rect b="b" l="l" r="r" t="t"/>
                    <a:pathLst>
                      <a:path extrusionOk="0" h="2825" w="5099">
                        <a:moveTo>
                          <a:pt x="4775" y="0"/>
                        </a:moveTo>
                        <a:cubicBezTo>
                          <a:pt x="4660" y="0"/>
                          <a:pt x="4550" y="70"/>
                          <a:pt x="4513" y="182"/>
                        </a:cubicBezTo>
                        <a:cubicBezTo>
                          <a:pt x="4032" y="1461"/>
                          <a:pt x="2817" y="2251"/>
                          <a:pt x="1528" y="2251"/>
                        </a:cubicBezTo>
                        <a:cubicBezTo>
                          <a:pt x="1161" y="2251"/>
                          <a:pt x="788" y="2187"/>
                          <a:pt x="424" y="2052"/>
                        </a:cubicBezTo>
                        <a:cubicBezTo>
                          <a:pt x="390" y="2039"/>
                          <a:pt x="355" y="2033"/>
                          <a:pt x="321" y="2033"/>
                        </a:cubicBezTo>
                        <a:cubicBezTo>
                          <a:pt x="208" y="2033"/>
                          <a:pt x="102" y="2102"/>
                          <a:pt x="58" y="2215"/>
                        </a:cubicBezTo>
                        <a:cubicBezTo>
                          <a:pt x="1" y="2369"/>
                          <a:pt x="74" y="2532"/>
                          <a:pt x="229" y="2589"/>
                        </a:cubicBezTo>
                        <a:cubicBezTo>
                          <a:pt x="659" y="2743"/>
                          <a:pt x="1098" y="2824"/>
                          <a:pt x="1529" y="2824"/>
                        </a:cubicBezTo>
                        <a:cubicBezTo>
                          <a:pt x="3049" y="2824"/>
                          <a:pt x="4480" y="1890"/>
                          <a:pt x="5049" y="386"/>
                        </a:cubicBezTo>
                        <a:cubicBezTo>
                          <a:pt x="5098" y="239"/>
                          <a:pt x="5025" y="69"/>
                          <a:pt x="4879" y="20"/>
                        </a:cubicBezTo>
                        <a:cubicBezTo>
                          <a:pt x="4845" y="7"/>
                          <a:pt x="4810" y="0"/>
                          <a:pt x="477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5" name="Google Shape;835;p27"/>
                  <p:cNvSpPr/>
                  <p:nvPr/>
                </p:nvSpPr>
                <p:spPr>
                  <a:xfrm>
                    <a:off x="1600319" y="3941377"/>
                    <a:ext cx="91639" cy="91942"/>
                  </a:xfrm>
                  <a:custGeom>
                    <a:rect b="b" l="l" r="r" t="t"/>
                    <a:pathLst>
                      <a:path extrusionOk="0" h="2432" w="2424">
                        <a:moveTo>
                          <a:pt x="1212" y="1"/>
                        </a:moveTo>
                        <a:cubicBezTo>
                          <a:pt x="545" y="1"/>
                          <a:pt x="1" y="545"/>
                          <a:pt x="1" y="1220"/>
                        </a:cubicBezTo>
                        <a:cubicBezTo>
                          <a:pt x="1" y="1887"/>
                          <a:pt x="545" y="2431"/>
                          <a:pt x="1212" y="2431"/>
                        </a:cubicBezTo>
                        <a:cubicBezTo>
                          <a:pt x="1878" y="2431"/>
                          <a:pt x="2423" y="1887"/>
                          <a:pt x="2423" y="1220"/>
                        </a:cubicBezTo>
                        <a:cubicBezTo>
                          <a:pt x="2423" y="545"/>
                          <a:pt x="1878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36" name="Google Shape;836;p27"/>
                <p:cNvSpPr/>
                <p:nvPr/>
              </p:nvSpPr>
              <p:spPr>
                <a:xfrm>
                  <a:off x="1129575" y="4786743"/>
                  <a:ext cx="601800" cy="14250"/>
                </a:xfrm>
                <a:custGeom>
                  <a:rect b="b" l="l" r="r" t="t"/>
                  <a:pathLst>
                    <a:path extrusionOk="0" h="570" w="24072">
                      <a:moveTo>
                        <a:pt x="285" y="0"/>
                      </a:moveTo>
                      <a:cubicBezTo>
                        <a:pt x="131" y="0"/>
                        <a:pt x="1" y="130"/>
                        <a:pt x="1" y="285"/>
                      </a:cubicBezTo>
                      <a:cubicBezTo>
                        <a:pt x="1" y="447"/>
                        <a:pt x="131" y="569"/>
                        <a:pt x="285" y="569"/>
                      </a:cubicBezTo>
                      <a:lnTo>
                        <a:pt x="23787" y="569"/>
                      </a:lnTo>
                      <a:cubicBezTo>
                        <a:pt x="23950" y="569"/>
                        <a:pt x="24072" y="447"/>
                        <a:pt x="24072" y="285"/>
                      </a:cubicBezTo>
                      <a:cubicBezTo>
                        <a:pt x="24072" y="130"/>
                        <a:pt x="23950" y="0"/>
                        <a:pt x="237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27"/>
                <p:cNvSpPr/>
                <p:nvPr/>
              </p:nvSpPr>
              <p:spPr>
                <a:xfrm>
                  <a:off x="1278550" y="4823918"/>
                  <a:ext cx="601800" cy="14450"/>
                </a:xfrm>
                <a:custGeom>
                  <a:rect b="b" l="l" r="r" t="t"/>
                  <a:pathLst>
                    <a:path extrusionOk="0" h="578" w="24072">
                      <a:moveTo>
                        <a:pt x="285" y="1"/>
                      </a:moveTo>
                      <a:cubicBezTo>
                        <a:pt x="131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3787" y="578"/>
                      </a:lnTo>
                      <a:cubicBezTo>
                        <a:pt x="23942" y="578"/>
                        <a:pt x="24072" y="448"/>
                        <a:pt x="24072" y="285"/>
                      </a:cubicBezTo>
                      <a:cubicBezTo>
                        <a:pt x="24072" y="131"/>
                        <a:pt x="23942" y="1"/>
                        <a:pt x="237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27"/>
                <p:cNvSpPr/>
                <p:nvPr/>
              </p:nvSpPr>
              <p:spPr>
                <a:xfrm>
                  <a:off x="1918950" y="4823918"/>
                  <a:ext cx="70350" cy="14450"/>
                </a:xfrm>
                <a:custGeom>
                  <a:rect b="b" l="l" r="r" t="t"/>
                  <a:pathLst>
                    <a:path extrusionOk="0" h="578" w="2814">
                      <a:moveTo>
                        <a:pt x="285" y="1"/>
                      </a:moveTo>
                      <a:cubicBezTo>
                        <a:pt x="122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529" y="578"/>
                      </a:lnTo>
                      <a:cubicBezTo>
                        <a:pt x="2683" y="578"/>
                        <a:pt x="2813" y="448"/>
                        <a:pt x="2813" y="285"/>
                      </a:cubicBezTo>
                      <a:cubicBezTo>
                        <a:pt x="2813" y="131"/>
                        <a:pt x="2683" y="1"/>
                        <a:pt x="25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27"/>
                <p:cNvSpPr/>
                <p:nvPr/>
              </p:nvSpPr>
              <p:spPr>
                <a:xfrm>
                  <a:off x="2357225" y="4824025"/>
                  <a:ext cx="227850" cy="14250"/>
                </a:xfrm>
                <a:custGeom>
                  <a:rect b="b" l="l" r="r" t="t"/>
                  <a:pathLst>
                    <a:path extrusionOk="0" h="570" w="9114">
                      <a:moveTo>
                        <a:pt x="285" y="1"/>
                      </a:moveTo>
                      <a:cubicBezTo>
                        <a:pt x="131" y="1"/>
                        <a:pt x="0" y="123"/>
                        <a:pt x="0" y="285"/>
                      </a:cubicBezTo>
                      <a:cubicBezTo>
                        <a:pt x="0" y="440"/>
                        <a:pt x="131" y="570"/>
                        <a:pt x="285" y="570"/>
                      </a:cubicBezTo>
                      <a:lnTo>
                        <a:pt x="8829" y="570"/>
                      </a:lnTo>
                      <a:cubicBezTo>
                        <a:pt x="8992" y="570"/>
                        <a:pt x="9114" y="440"/>
                        <a:pt x="9114" y="285"/>
                      </a:cubicBezTo>
                      <a:cubicBezTo>
                        <a:pt x="9114" y="123"/>
                        <a:pt x="8992" y="1"/>
                        <a:pt x="88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0" name="Google Shape;840;p27"/>
              <p:cNvGrpSpPr/>
              <p:nvPr/>
            </p:nvGrpSpPr>
            <p:grpSpPr>
              <a:xfrm>
                <a:off x="7201236" y="3055981"/>
                <a:ext cx="822769" cy="519753"/>
                <a:chOff x="1114116" y="3177175"/>
                <a:chExt cx="889096" cy="561530"/>
              </a:xfrm>
            </p:grpSpPr>
            <p:sp>
              <p:nvSpPr>
                <p:cNvPr id="841" name="Google Shape;841;p27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rect b="b" l="l" r="r" t="t"/>
                  <a:pathLst>
                    <a:path extrusionOk="0" h="15321" w="24585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27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rect b="b" l="l" r="r" t="t"/>
                  <a:pathLst>
                    <a:path extrusionOk="0" h="15886" w="25153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843" name="Google Shape;843;p27"/>
              <p:cNvCxnSpPr/>
              <p:nvPr/>
            </p:nvCxnSpPr>
            <p:spPr>
              <a:xfrm rot="10800000">
                <a:off x="7057000" y="3546200"/>
                <a:ext cx="148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44" name="Google Shape;844;p27"/>
              <p:cNvSpPr/>
              <p:nvPr/>
            </p:nvSpPr>
            <p:spPr>
              <a:xfrm>
                <a:off x="7523596" y="3403775"/>
                <a:ext cx="178200" cy="178200"/>
              </a:xfrm>
              <a:prstGeom prst="pie">
                <a:avLst>
                  <a:gd fmla="val 10825081" name="adj1"/>
                  <a:gd fmla="val 21576038" name="adj2"/>
                </a:avLst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nek Malayalam"/>
                  <a:ea typeface="Anek Malayalam"/>
                  <a:cs typeface="Anek Malayalam"/>
                  <a:sym typeface="Anek Malayalam"/>
                </a:endParaRPr>
              </a:p>
            </p:txBody>
          </p:sp>
        </p:grpSp>
        <p:sp>
          <p:nvSpPr>
            <p:cNvPr id="845" name="Google Shape;845;p27"/>
            <p:cNvSpPr/>
            <p:nvPr/>
          </p:nvSpPr>
          <p:spPr>
            <a:xfrm flipH="1">
              <a:off x="1867820" y="4265688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5"/>
          <p:cNvSpPr txBox="1"/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 </a:t>
            </a:r>
            <a:r>
              <a:rPr lang="en"/>
              <a:t>재고관리 페이지 - 정장훈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380" name="Google Shape;1380;p45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381" name="Google Shape;1381;p45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382" name="Google Shape;1382;p45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45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4" name="Google Shape;1384;p45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385" name="Google Shape;1385;p45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45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5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95" name="Google Shape;1395;p45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396" name="Google Shape;1396;p45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45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03" name="Google Shape;1403;p45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04" name="Google Shape;1404;p45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rect b="b" l="l" r="r" t="t"/>
                <a:pathLst>
                  <a:path extrusionOk="0" h="8643" w="228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rect b="b" l="l" r="r" t="t"/>
                <a:pathLst>
                  <a:path extrusionOk="0" h="3342" w="4017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45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rect b="b" l="l" r="r" t="t"/>
                <a:pathLst>
                  <a:path extrusionOk="0" h="18958" w="3407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45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rect b="b" l="l" r="r" t="t"/>
                <a:pathLst>
                  <a:path extrusionOk="0" h="19536" w="3993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45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rect b="b" l="l" r="r" t="t"/>
                <a:pathLst>
                  <a:path extrusionOk="0" h="7846" w="3415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5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rect b="b" l="l" r="r" t="t"/>
                <a:pathLst>
                  <a:path extrusionOk="0" h="8415" w="3984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5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rect b="b" l="l" r="r" t="t"/>
                <a:pathLst>
                  <a:path extrusionOk="0" h="570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45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rect b="b" l="l" r="r" t="t"/>
                <a:pathLst>
                  <a:path extrusionOk="0" h="578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2" name="Google Shape;1412;p45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3" name="Google Shape;14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00" y="1106500"/>
            <a:ext cx="2581100" cy="30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650" y="1195800"/>
            <a:ext cx="2682750" cy="29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5800" y="1272000"/>
            <a:ext cx="3279051" cy="30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800" y="1332150"/>
            <a:ext cx="3116900" cy="309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46"/>
          <p:cNvSpPr txBox="1"/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 </a:t>
            </a:r>
            <a:r>
              <a:rPr lang="en"/>
              <a:t>설비 및 게시판 페이지 - 이도연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422" name="Google Shape;1422;p46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423" name="Google Shape;1423;p46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424" name="Google Shape;1424;p46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46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6" name="Google Shape;1426;p46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427" name="Google Shape;1427;p46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46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46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46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46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46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46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46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46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46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7" name="Google Shape;1437;p46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438" name="Google Shape;1438;p46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46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45" name="Google Shape;1445;p46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46" name="Google Shape;1446;p46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rect b="b" l="l" r="r" t="t"/>
                <a:pathLst>
                  <a:path extrusionOk="0" h="8643" w="228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rect b="b" l="l" r="r" t="t"/>
                <a:pathLst>
                  <a:path extrusionOk="0" h="3342" w="4017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rect b="b" l="l" r="r" t="t"/>
                <a:pathLst>
                  <a:path extrusionOk="0" h="18958" w="3407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46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rect b="b" l="l" r="r" t="t"/>
                <a:pathLst>
                  <a:path extrusionOk="0" h="19536" w="3993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46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rect b="b" l="l" r="r" t="t"/>
                <a:pathLst>
                  <a:path extrusionOk="0" h="7846" w="3415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46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rect b="b" l="l" r="r" t="t"/>
                <a:pathLst>
                  <a:path extrusionOk="0" h="8415" w="3984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46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rect b="b" l="l" r="r" t="t"/>
                <a:pathLst>
                  <a:path extrusionOk="0" h="570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46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rect b="b" l="l" r="r" t="t"/>
                <a:pathLst>
                  <a:path extrusionOk="0" h="578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4" name="Google Shape;1454;p46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55" name="Google Shape;1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100" y="1139800"/>
            <a:ext cx="3138175" cy="3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100" y="1190825"/>
            <a:ext cx="3284500" cy="3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5300" y="1317575"/>
            <a:ext cx="2899349" cy="3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4025" y="1414850"/>
            <a:ext cx="2899350" cy="29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9450" y="1500600"/>
            <a:ext cx="3284500" cy="29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4650" y="1317563"/>
            <a:ext cx="2398000" cy="30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47"/>
          <p:cNvSpPr txBox="1"/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 </a:t>
            </a:r>
            <a:r>
              <a:rPr lang="en"/>
              <a:t>작업 페이지</a:t>
            </a:r>
            <a:r>
              <a:rPr lang="en"/>
              <a:t> - 이성현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466" name="Google Shape;1466;p47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467" name="Google Shape;1467;p47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468" name="Google Shape;1468;p47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47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0" name="Google Shape;1470;p47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471" name="Google Shape;1471;p47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47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47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47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47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47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47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47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47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47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81" name="Google Shape;1481;p47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482" name="Google Shape;1482;p47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7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8" name="Google Shape;1488;p47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89" name="Google Shape;1489;p47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90" name="Google Shape;1490;p47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rect b="b" l="l" r="r" t="t"/>
                <a:pathLst>
                  <a:path extrusionOk="0" h="8643" w="228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47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rect b="b" l="l" r="r" t="t"/>
                <a:pathLst>
                  <a:path extrusionOk="0" h="3342" w="4017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47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rect b="b" l="l" r="r" t="t"/>
                <a:pathLst>
                  <a:path extrusionOk="0" h="18958" w="3407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47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rect b="b" l="l" r="r" t="t"/>
                <a:pathLst>
                  <a:path extrusionOk="0" h="19536" w="3993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47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rect b="b" l="l" r="r" t="t"/>
                <a:pathLst>
                  <a:path extrusionOk="0" h="7846" w="3415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47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rect b="b" l="l" r="r" t="t"/>
                <a:pathLst>
                  <a:path extrusionOk="0" h="8415" w="3984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47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rect b="b" l="l" r="r" t="t"/>
                <a:pathLst>
                  <a:path extrusionOk="0" h="570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47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rect b="b" l="l" r="r" t="t"/>
                <a:pathLst>
                  <a:path extrusionOk="0" h="578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8" name="Google Shape;1498;p47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9" name="Google Shape;14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125" y="1139800"/>
            <a:ext cx="2844524" cy="31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350" y="1216000"/>
            <a:ext cx="3031649" cy="31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900" y="1368400"/>
            <a:ext cx="2597674" cy="31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7125" y="1175925"/>
            <a:ext cx="2633349" cy="34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48"/>
          <p:cNvGrpSpPr/>
          <p:nvPr/>
        </p:nvGrpSpPr>
        <p:grpSpPr>
          <a:xfrm>
            <a:off x="1661763" y="770700"/>
            <a:ext cx="682401" cy="704958"/>
            <a:chOff x="7921775" y="2642275"/>
            <a:chExt cx="682401" cy="704958"/>
          </a:xfrm>
        </p:grpSpPr>
        <p:sp>
          <p:nvSpPr>
            <p:cNvPr id="1508" name="Google Shape;1508;p48"/>
            <p:cNvSpPr/>
            <p:nvPr/>
          </p:nvSpPr>
          <p:spPr>
            <a:xfrm>
              <a:off x="7931007" y="2651475"/>
              <a:ext cx="663676" cy="686559"/>
            </a:xfrm>
            <a:custGeom>
              <a:rect b="b" l="l" r="r" t="t"/>
              <a:pathLst>
                <a:path extrusionOk="0" h="21195" w="20487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7921775" y="2642275"/>
              <a:ext cx="682401" cy="704958"/>
            </a:xfrm>
            <a:custGeom>
              <a:rect b="b" l="l" r="r" t="t"/>
              <a:pathLst>
                <a:path extrusionOk="0" h="21763" w="21065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8082157" y="2784028"/>
              <a:ext cx="361366" cy="296715"/>
            </a:xfrm>
            <a:custGeom>
              <a:rect b="b" l="l" r="r" t="t"/>
              <a:pathLst>
                <a:path extrusionOk="0" h="9160" w="11155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1" name="Google Shape;1511;p48"/>
          <p:cNvGrpSpPr/>
          <p:nvPr/>
        </p:nvGrpSpPr>
        <p:grpSpPr>
          <a:xfrm flipH="1">
            <a:off x="365451" y="3932400"/>
            <a:ext cx="694784" cy="460954"/>
            <a:chOff x="8100002" y="1449000"/>
            <a:chExt cx="694784" cy="460954"/>
          </a:xfrm>
        </p:grpSpPr>
        <p:sp>
          <p:nvSpPr>
            <p:cNvPr id="1512" name="Google Shape;1512;p48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8" name="Google Shape;1518;p48"/>
          <p:cNvGrpSpPr/>
          <p:nvPr/>
        </p:nvGrpSpPr>
        <p:grpSpPr>
          <a:xfrm>
            <a:off x="7191050" y="3052421"/>
            <a:ext cx="1645493" cy="1661197"/>
            <a:chOff x="6733850" y="3052421"/>
            <a:chExt cx="1645493" cy="1661197"/>
          </a:xfrm>
        </p:grpSpPr>
        <p:grpSp>
          <p:nvGrpSpPr>
            <p:cNvPr id="1519" name="Google Shape;1519;p48"/>
            <p:cNvGrpSpPr/>
            <p:nvPr/>
          </p:nvGrpSpPr>
          <p:grpSpPr>
            <a:xfrm>
              <a:off x="6733850" y="3052421"/>
              <a:ext cx="1455500" cy="1661197"/>
              <a:chOff x="1129575" y="3177171"/>
              <a:chExt cx="1455500" cy="1661197"/>
            </a:xfrm>
          </p:grpSpPr>
          <p:grpSp>
            <p:nvGrpSpPr>
              <p:cNvPr id="1520" name="Google Shape;1520;p48"/>
              <p:cNvGrpSpPr/>
              <p:nvPr/>
            </p:nvGrpSpPr>
            <p:grpSpPr>
              <a:xfrm>
                <a:off x="1291165" y="3177171"/>
                <a:ext cx="1178118" cy="1623992"/>
                <a:chOff x="1186970" y="3177051"/>
                <a:chExt cx="1282235" cy="1767515"/>
              </a:xfrm>
            </p:grpSpPr>
            <p:sp>
              <p:nvSpPr>
                <p:cNvPr id="1521" name="Google Shape;1521;p48"/>
                <p:cNvSpPr/>
                <p:nvPr/>
              </p:nvSpPr>
              <p:spPr>
                <a:xfrm>
                  <a:off x="1284088" y="4193078"/>
                  <a:ext cx="1165755" cy="740713"/>
                </a:xfrm>
                <a:custGeom>
                  <a:rect b="b" l="l" r="r" t="t"/>
                  <a:pathLst>
                    <a:path extrusionOk="0" h="19593" w="30836">
                      <a:moveTo>
                        <a:pt x="11552" y="1"/>
                      </a:moveTo>
                      <a:cubicBezTo>
                        <a:pt x="5195" y="1"/>
                        <a:pt x="0" y="5203"/>
                        <a:pt x="0" y="11553"/>
                      </a:cubicBezTo>
                      <a:lnTo>
                        <a:pt x="0" y="19593"/>
                      </a:lnTo>
                      <a:lnTo>
                        <a:pt x="30835" y="19593"/>
                      </a:lnTo>
                      <a:lnTo>
                        <a:pt x="30835" y="11553"/>
                      </a:lnTo>
                      <a:cubicBezTo>
                        <a:pt x="30835" y="5203"/>
                        <a:pt x="25641" y="1"/>
                        <a:pt x="192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48"/>
                <p:cNvSpPr/>
                <p:nvPr/>
              </p:nvSpPr>
              <p:spPr>
                <a:xfrm>
                  <a:off x="1281939" y="4182341"/>
                  <a:ext cx="1187266" cy="762224"/>
                </a:xfrm>
                <a:custGeom>
                  <a:rect b="b" l="l" r="r" t="t"/>
                  <a:pathLst>
                    <a:path extrusionOk="0" h="20162" w="31405">
                      <a:moveTo>
                        <a:pt x="19568" y="569"/>
                      </a:moveTo>
                      <a:cubicBezTo>
                        <a:pt x="25779" y="569"/>
                        <a:pt x="30836" y="5626"/>
                        <a:pt x="30836" y="11837"/>
                      </a:cubicBezTo>
                      <a:lnTo>
                        <a:pt x="30836" y="19592"/>
                      </a:lnTo>
                      <a:lnTo>
                        <a:pt x="570" y="19592"/>
                      </a:lnTo>
                      <a:lnTo>
                        <a:pt x="570" y="19584"/>
                      </a:lnTo>
                      <a:lnTo>
                        <a:pt x="570" y="11837"/>
                      </a:lnTo>
                      <a:cubicBezTo>
                        <a:pt x="570" y="5626"/>
                        <a:pt x="5626" y="569"/>
                        <a:pt x="11837" y="569"/>
                      </a:cubicBezTo>
                      <a:close/>
                      <a:moveTo>
                        <a:pt x="11837" y="0"/>
                      </a:moveTo>
                      <a:cubicBezTo>
                        <a:pt x="5309" y="0"/>
                        <a:pt x="1" y="5309"/>
                        <a:pt x="1" y="11837"/>
                      </a:cubicBezTo>
                      <a:lnTo>
                        <a:pt x="1" y="20161"/>
                      </a:lnTo>
                      <a:lnTo>
                        <a:pt x="31405" y="20161"/>
                      </a:lnTo>
                      <a:lnTo>
                        <a:pt x="31405" y="11837"/>
                      </a:lnTo>
                      <a:cubicBezTo>
                        <a:pt x="31405" y="5309"/>
                        <a:pt x="26096" y="0"/>
                        <a:pt x="19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48"/>
                <p:cNvSpPr/>
                <p:nvPr/>
              </p:nvSpPr>
              <p:spPr>
                <a:xfrm>
                  <a:off x="1757055" y="4025265"/>
                  <a:ext cx="219798" cy="271137"/>
                </a:xfrm>
                <a:custGeom>
                  <a:rect b="b" l="l" r="r" t="t"/>
                  <a:pathLst>
                    <a:path extrusionOk="0" h="7172" w="5814">
                      <a:moveTo>
                        <a:pt x="1033" y="1"/>
                      </a:moveTo>
                      <a:cubicBezTo>
                        <a:pt x="464" y="1"/>
                        <a:pt x="1" y="456"/>
                        <a:pt x="1" y="1033"/>
                      </a:cubicBezTo>
                      <a:lnTo>
                        <a:pt x="1" y="6139"/>
                      </a:lnTo>
                      <a:cubicBezTo>
                        <a:pt x="1" y="6716"/>
                        <a:pt x="464" y="7171"/>
                        <a:pt x="1033" y="7171"/>
                      </a:cubicBezTo>
                      <a:lnTo>
                        <a:pt x="4781" y="7171"/>
                      </a:lnTo>
                      <a:cubicBezTo>
                        <a:pt x="5350" y="7171"/>
                        <a:pt x="5813" y="6716"/>
                        <a:pt x="5813" y="6139"/>
                      </a:cubicBezTo>
                      <a:lnTo>
                        <a:pt x="5813" y="1033"/>
                      </a:lnTo>
                      <a:cubicBezTo>
                        <a:pt x="5813" y="456"/>
                        <a:pt x="5350" y="1"/>
                        <a:pt x="478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48"/>
                <p:cNvSpPr/>
                <p:nvPr/>
              </p:nvSpPr>
              <p:spPr>
                <a:xfrm>
                  <a:off x="1754943" y="4014528"/>
                  <a:ext cx="241272" cy="292913"/>
                </a:xfrm>
                <a:custGeom>
                  <a:rect b="b" l="l" r="r" t="t"/>
                  <a:pathLst>
                    <a:path extrusionOk="0" h="7748" w="6382">
                      <a:moveTo>
                        <a:pt x="3195" y="569"/>
                      </a:moveTo>
                      <a:cubicBezTo>
                        <a:pt x="4634" y="569"/>
                        <a:pt x="5813" y="1740"/>
                        <a:pt x="5813" y="3187"/>
                      </a:cubicBezTo>
                      <a:lnTo>
                        <a:pt x="5813" y="4553"/>
                      </a:lnTo>
                      <a:cubicBezTo>
                        <a:pt x="5813" y="6000"/>
                        <a:pt x="4634" y="7171"/>
                        <a:pt x="3195" y="7171"/>
                      </a:cubicBezTo>
                      <a:cubicBezTo>
                        <a:pt x="1748" y="7171"/>
                        <a:pt x="577" y="6000"/>
                        <a:pt x="577" y="4553"/>
                      </a:cubicBezTo>
                      <a:lnTo>
                        <a:pt x="577" y="3187"/>
                      </a:lnTo>
                      <a:cubicBezTo>
                        <a:pt x="577" y="1748"/>
                        <a:pt x="1748" y="569"/>
                        <a:pt x="3195" y="569"/>
                      </a:cubicBezTo>
                      <a:close/>
                      <a:moveTo>
                        <a:pt x="3195" y="0"/>
                      </a:moveTo>
                      <a:cubicBezTo>
                        <a:pt x="1431" y="0"/>
                        <a:pt x="0" y="1431"/>
                        <a:pt x="0" y="3187"/>
                      </a:cubicBezTo>
                      <a:lnTo>
                        <a:pt x="0" y="4553"/>
                      </a:lnTo>
                      <a:cubicBezTo>
                        <a:pt x="0" y="6317"/>
                        <a:pt x="1431" y="7748"/>
                        <a:pt x="3195" y="7748"/>
                      </a:cubicBezTo>
                      <a:cubicBezTo>
                        <a:pt x="4951" y="7748"/>
                        <a:pt x="6382" y="6309"/>
                        <a:pt x="6382" y="4553"/>
                      </a:cubicBezTo>
                      <a:lnTo>
                        <a:pt x="6382" y="3187"/>
                      </a:lnTo>
                      <a:cubicBezTo>
                        <a:pt x="6382" y="1431"/>
                        <a:pt x="4951" y="0"/>
                        <a:pt x="3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48"/>
                <p:cNvSpPr/>
                <p:nvPr/>
              </p:nvSpPr>
              <p:spPr>
                <a:xfrm>
                  <a:off x="2201139" y="3801842"/>
                  <a:ext cx="130654" cy="130994"/>
                </a:xfrm>
                <a:custGeom>
                  <a:rect b="b" l="l" r="r" t="t"/>
                  <a:pathLst>
                    <a:path extrusionOk="0" h="3465" w="3456">
                      <a:moveTo>
                        <a:pt x="1732" y="1"/>
                      </a:moveTo>
                      <a:cubicBezTo>
                        <a:pt x="773" y="1"/>
                        <a:pt x="1" y="773"/>
                        <a:pt x="1" y="1732"/>
                      </a:cubicBezTo>
                      <a:cubicBezTo>
                        <a:pt x="1" y="2684"/>
                        <a:pt x="773" y="3464"/>
                        <a:pt x="1732" y="3464"/>
                      </a:cubicBezTo>
                      <a:cubicBezTo>
                        <a:pt x="2683" y="3464"/>
                        <a:pt x="3456" y="2684"/>
                        <a:pt x="3456" y="1732"/>
                      </a:cubicBezTo>
                      <a:cubicBezTo>
                        <a:pt x="3456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48"/>
                <p:cNvSpPr/>
                <p:nvPr/>
              </p:nvSpPr>
              <p:spPr>
                <a:xfrm>
                  <a:off x="2198687" y="3791105"/>
                  <a:ext cx="152808" cy="152468"/>
                </a:xfrm>
                <a:custGeom>
                  <a:rect b="b" l="l" r="r" t="t"/>
                  <a:pathLst>
                    <a:path extrusionOk="0" h="4033" w="4042">
                      <a:moveTo>
                        <a:pt x="2025" y="569"/>
                      </a:moveTo>
                      <a:cubicBezTo>
                        <a:pt x="2822" y="569"/>
                        <a:pt x="3464" y="1220"/>
                        <a:pt x="3464" y="2016"/>
                      </a:cubicBezTo>
                      <a:cubicBezTo>
                        <a:pt x="3464" y="2813"/>
                        <a:pt x="2822" y="3463"/>
                        <a:pt x="2025" y="3463"/>
                      </a:cubicBezTo>
                      <a:cubicBezTo>
                        <a:pt x="1220" y="3463"/>
                        <a:pt x="578" y="2813"/>
                        <a:pt x="578" y="2016"/>
                      </a:cubicBezTo>
                      <a:cubicBezTo>
                        <a:pt x="578" y="1220"/>
                        <a:pt x="1229" y="569"/>
                        <a:pt x="2025" y="569"/>
                      </a:cubicBezTo>
                      <a:close/>
                      <a:moveTo>
                        <a:pt x="2025" y="0"/>
                      </a:moveTo>
                      <a:cubicBezTo>
                        <a:pt x="911" y="0"/>
                        <a:pt x="1" y="903"/>
                        <a:pt x="1" y="2016"/>
                      </a:cubicBezTo>
                      <a:cubicBezTo>
                        <a:pt x="1" y="3130"/>
                        <a:pt x="911" y="4033"/>
                        <a:pt x="2025" y="4033"/>
                      </a:cubicBezTo>
                      <a:cubicBezTo>
                        <a:pt x="3131" y="4033"/>
                        <a:pt x="4041" y="3130"/>
                        <a:pt x="4041" y="2016"/>
                      </a:cubicBezTo>
                      <a:cubicBezTo>
                        <a:pt x="4041" y="903"/>
                        <a:pt x="3131" y="0"/>
                        <a:pt x="2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48"/>
                <p:cNvSpPr/>
                <p:nvPr/>
              </p:nvSpPr>
              <p:spPr>
                <a:xfrm>
                  <a:off x="1402113" y="3801842"/>
                  <a:ext cx="130957" cy="130994"/>
                </a:xfrm>
                <a:custGeom>
                  <a:rect b="b" l="l" r="r" t="t"/>
                  <a:pathLst>
                    <a:path extrusionOk="0" h="3465" w="3464">
                      <a:moveTo>
                        <a:pt x="1732" y="1"/>
                      </a:moveTo>
                      <a:cubicBezTo>
                        <a:pt x="772" y="1"/>
                        <a:pt x="0" y="773"/>
                        <a:pt x="0" y="1732"/>
                      </a:cubicBezTo>
                      <a:cubicBezTo>
                        <a:pt x="0" y="2684"/>
                        <a:pt x="772" y="3464"/>
                        <a:pt x="1732" y="3464"/>
                      </a:cubicBezTo>
                      <a:cubicBezTo>
                        <a:pt x="2683" y="3464"/>
                        <a:pt x="3463" y="2684"/>
                        <a:pt x="3463" y="1732"/>
                      </a:cubicBezTo>
                      <a:cubicBezTo>
                        <a:pt x="3463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48"/>
                <p:cNvSpPr/>
                <p:nvPr/>
              </p:nvSpPr>
              <p:spPr>
                <a:xfrm>
                  <a:off x="1399963" y="3791105"/>
                  <a:ext cx="152468" cy="152468"/>
                </a:xfrm>
                <a:custGeom>
                  <a:rect b="b" l="l" r="r" t="t"/>
                  <a:pathLst>
                    <a:path extrusionOk="0" h="4033" w="4033">
                      <a:moveTo>
                        <a:pt x="2017" y="569"/>
                      </a:moveTo>
                      <a:cubicBezTo>
                        <a:pt x="2813" y="569"/>
                        <a:pt x="3456" y="1220"/>
                        <a:pt x="3456" y="2016"/>
                      </a:cubicBezTo>
                      <a:cubicBezTo>
                        <a:pt x="3456" y="2813"/>
                        <a:pt x="2813" y="3463"/>
                        <a:pt x="2017" y="3463"/>
                      </a:cubicBezTo>
                      <a:cubicBezTo>
                        <a:pt x="1220" y="3463"/>
                        <a:pt x="570" y="2813"/>
                        <a:pt x="570" y="2016"/>
                      </a:cubicBezTo>
                      <a:cubicBezTo>
                        <a:pt x="570" y="1220"/>
                        <a:pt x="1220" y="569"/>
                        <a:pt x="2017" y="569"/>
                      </a:cubicBezTo>
                      <a:close/>
                      <a:moveTo>
                        <a:pt x="2017" y="0"/>
                      </a:moveTo>
                      <a:cubicBezTo>
                        <a:pt x="903" y="0"/>
                        <a:pt x="1" y="903"/>
                        <a:pt x="1" y="2016"/>
                      </a:cubicBezTo>
                      <a:cubicBezTo>
                        <a:pt x="1" y="3130"/>
                        <a:pt x="903" y="4033"/>
                        <a:pt x="2017" y="4033"/>
                      </a:cubicBezTo>
                      <a:cubicBezTo>
                        <a:pt x="3122" y="4033"/>
                        <a:pt x="4033" y="3130"/>
                        <a:pt x="4033" y="2016"/>
                      </a:cubicBezTo>
                      <a:cubicBezTo>
                        <a:pt x="4033" y="903"/>
                        <a:pt x="3130" y="0"/>
                        <a:pt x="20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48"/>
                <p:cNvSpPr/>
                <p:nvPr/>
              </p:nvSpPr>
              <p:spPr>
                <a:xfrm>
                  <a:off x="1433452" y="3191492"/>
                  <a:ext cx="867020" cy="965086"/>
                </a:xfrm>
                <a:custGeom>
                  <a:rect b="b" l="l" r="r" t="t"/>
                  <a:pathLst>
                    <a:path extrusionOk="0" h="25528" w="22934">
                      <a:moveTo>
                        <a:pt x="11471" y="1"/>
                      </a:moveTo>
                      <a:cubicBezTo>
                        <a:pt x="5130" y="1"/>
                        <a:pt x="0" y="5716"/>
                        <a:pt x="0" y="12764"/>
                      </a:cubicBezTo>
                      <a:cubicBezTo>
                        <a:pt x="0" y="19812"/>
                        <a:pt x="5130" y="25527"/>
                        <a:pt x="11471" y="25527"/>
                      </a:cubicBezTo>
                      <a:cubicBezTo>
                        <a:pt x="17804" y="25527"/>
                        <a:pt x="22933" y="19812"/>
                        <a:pt x="22933" y="12764"/>
                      </a:cubicBezTo>
                      <a:cubicBezTo>
                        <a:pt x="22933" y="5716"/>
                        <a:pt x="17804" y="1"/>
                        <a:pt x="1147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0" name="Google Shape;1530;p48"/>
                <p:cNvSpPr/>
                <p:nvPr/>
              </p:nvSpPr>
              <p:spPr>
                <a:xfrm>
                  <a:off x="1431303" y="3180756"/>
                  <a:ext cx="888531" cy="986862"/>
                </a:xfrm>
                <a:custGeom>
                  <a:rect b="b" l="l" r="r" t="t"/>
                  <a:pathLst>
                    <a:path extrusionOk="0" h="26104" w="23503">
                      <a:moveTo>
                        <a:pt x="11756" y="569"/>
                      </a:moveTo>
                      <a:cubicBezTo>
                        <a:pt x="19170" y="569"/>
                        <a:pt x="22934" y="4772"/>
                        <a:pt x="22934" y="13048"/>
                      </a:cubicBezTo>
                      <a:cubicBezTo>
                        <a:pt x="22934" y="19934"/>
                        <a:pt x="17918" y="25527"/>
                        <a:pt x="11756" y="25527"/>
                      </a:cubicBezTo>
                      <a:cubicBezTo>
                        <a:pt x="5586" y="25527"/>
                        <a:pt x="570" y="19934"/>
                        <a:pt x="570" y="13048"/>
                      </a:cubicBezTo>
                      <a:cubicBezTo>
                        <a:pt x="570" y="4650"/>
                        <a:pt x="4228" y="569"/>
                        <a:pt x="11756" y="569"/>
                      </a:cubicBezTo>
                      <a:close/>
                      <a:moveTo>
                        <a:pt x="11756" y="0"/>
                      </a:moveTo>
                      <a:cubicBezTo>
                        <a:pt x="7504" y="0"/>
                        <a:pt x="4374" y="1293"/>
                        <a:pt x="2440" y="3854"/>
                      </a:cubicBezTo>
                      <a:cubicBezTo>
                        <a:pt x="797" y="6016"/>
                        <a:pt x="1" y="9024"/>
                        <a:pt x="1" y="13048"/>
                      </a:cubicBezTo>
                      <a:cubicBezTo>
                        <a:pt x="1" y="20243"/>
                        <a:pt x="5269" y="26104"/>
                        <a:pt x="11756" y="26104"/>
                      </a:cubicBezTo>
                      <a:cubicBezTo>
                        <a:pt x="18235" y="26104"/>
                        <a:pt x="23503" y="20243"/>
                        <a:pt x="23503" y="13048"/>
                      </a:cubicBezTo>
                      <a:cubicBezTo>
                        <a:pt x="23503" y="4390"/>
                        <a:pt x="19552" y="0"/>
                        <a:pt x="117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1" name="Google Shape;1531;p48"/>
                <p:cNvSpPr/>
                <p:nvPr/>
              </p:nvSpPr>
              <p:spPr>
                <a:xfrm>
                  <a:off x="1596955" y="3804942"/>
                  <a:ext cx="98369" cy="49184"/>
                </a:xfrm>
                <a:custGeom>
                  <a:rect b="b" l="l" r="r" t="t"/>
                  <a:pathLst>
                    <a:path extrusionOk="0" h="1301" w="2602">
                      <a:moveTo>
                        <a:pt x="1301" y="0"/>
                      </a:moveTo>
                      <a:cubicBezTo>
                        <a:pt x="585" y="0"/>
                        <a:pt x="0" y="585"/>
                        <a:pt x="0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6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2" name="Google Shape;1532;p48"/>
                <p:cNvSpPr/>
                <p:nvPr/>
              </p:nvSpPr>
              <p:spPr>
                <a:xfrm>
                  <a:off x="1594805" y="3794167"/>
                  <a:ext cx="119917" cy="70733"/>
                </a:xfrm>
                <a:custGeom>
                  <a:rect b="b" l="l" r="r" t="t"/>
                  <a:pathLst>
                    <a:path extrusionOk="0" h="1871" w="3172">
                      <a:moveTo>
                        <a:pt x="1586" y="1"/>
                      </a:moveTo>
                      <a:cubicBezTo>
                        <a:pt x="716" y="1"/>
                        <a:pt x="1" y="708"/>
                        <a:pt x="1" y="1586"/>
                      </a:cubicBezTo>
                      <a:cubicBezTo>
                        <a:pt x="1" y="1740"/>
                        <a:pt x="131" y="1870"/>
                        <a:pt x="285" y="1870"/>
                      </a:cubicBezTo>
                      <a:cubicBezTo>
                        <a:pt x="448" y="1870"/>
                        <a:pt x="570" y="1740"/>
                        <a:pt x="570" y="1586"/>
                      </a:cubicBezTo>
                      <a:cubicBezTo>
                        <a:pt x="570" y="1025"/>
                        <a:pt x="1025" y="570"/>
                        <a:pt x="1586" y="570"/>
                      </a:cubicBezTo>
                      <a:cubicBezTo>
                        <a:pt x="2147" y="570"/>
                        <a:pt x="2602" y="1025"/>
                        <a:pt x="2602" y="1586"/>
                      </a:cubicBezTo>
                      <a:cubicBezTo>
                        <a:pt x="2602" y="1740"/>
                        <a:pt x="2724" y="1870"/>
                        <a:pt x="2887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4" y="1"/>
                        <a:pt x="15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3" name="Google Shape;1533;p48"/>
                <p:cNvSpPr/>
                <p:nvPr/>
              </p:nvSpPr>
              <p:spPr>
                <a:xfrm>
                  <a:off x="2022288" y="3804942"/>
                  <a:ext cx="98369" cy="49184"/>
                </a:xfrm>
                <a:custGeom>
                  <a:rect b="b" l="l" r="r" t="t"/>
                  <a:pathLst>
                    <a:path extrusionOk="0" h="1301" w="2602">
                      <a:moveTo>
                        <a:pt x="1301" y="0"/>
                      </a:moveTo>
                      <a:cubicBezTo>
                        <a:pt x="586" y="0"/>
                        <a:pt x="0" y="585"/>
                        <a:pt x="0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6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48"/>
                <p:cNvSpPr/>
                <p:nvPr/>
              </p:nvSpPr>
              <p:spPr>
                <a:xfrm>
                  <a:off x="2020139" y="3794167"/>
                  <a:ext cx="119917" cy="70733"/>
                </a:xfrm>
                <a:custGeom>
                  <a:rect b="b" l="l" r="r" t="t"/>
                  <a:pathLst>
                    <a:path extrusionOk="0" h="1871" w="3172">
                      <a:moveTo>
                        <a:pt x="1586" y="1"/>
                      </a:moveTo>
                      <a:cubicBezTo>
                        <a:pt x="716" y="1"/>
                        <a:pt x="1" y="708"/>
                        <a:pt x="1" y="1586"/>
                      </a:cubicBezTo>
                      <a:cubicBezTo>
                        <a:pt x="1" y="1740"/>
                        <a:pt x="131" y="1870"/>
                        <a:pt x="285" y="1870"/>
                      </a:cubicBezTo>
                      <a:cubicBezTo>
                        <a:pt x="448" y="1870"/>
                        <a:pt x="578" y="1740"/>
                        <a:pt x="578" y="1586"/>
                      </a:cubicBezTo>
                      <a:cubicBezTo>
                        <a:pt x="578" y="1025"/>
                        <a:pt x="1025" y="570"/>
                        <a:pt x="1586" y="570"/>
                      </a:cubicBezTo>
                      <a:cubicBezTo>
                        <a:pt x="2147" y="570"/>
                        <a:pt x="2602" y="1025"/>
                        <a:pt x="2602" y="1586"/>
                      </a:cubicBezTo>
                      <a:cubicBezTo>
                        <a:pt x="2602" y="1740"/>
                        <a:pt x="2724" y="1870"/>
                        <a:pt x="2887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4" y="1"/>
                        <a:pt x="15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5" name="Google Shape;1535;p48"/>
                <p:cNvSpPr/>
                <p:nvPr/>
              </p:nvSpPr>
              <p:spPr>
                <a:xfrm>
                  <a:off x="1905511" y="3987498"/>
                  <a:ext cx="168459" cy="85099"/>
                </a:xfrm>
                <a:custGeom>
                  <a:rect b="b" l="l" r="r" t="t"/>
                  <a:pathLst>
                    <a:path extrusionOk="0" h="2251" w="4456">
                      <a:moveTo>
                        <a:pt x="4455" y="0"/>
                      </a:moveTo>
                      <a:lnTo>
                        <a:pt x="0" y="2032"/>
                      </a:lnTo>
                      <a:cubicBezTo>
                        <a:pt x="398" y="2181"/>
                        <a:pt x="806" y="2251"/>
                        <a:pt x="1207" y="2251"/>
                      </a:cubicBezTo>
                      <a:cubicBezTo>
                        <a:pt x="2612" y="2251"/>
                        <a:pt x="3937" y="1391"/>
                        <a:pt x="445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6" name="Google Shape;1536;p48"/>
                <p:cNvSpPr/>
                <p:nvPr/>
              </p:nvSpPr>
              <p:spPr>
                <a:xfrm>
                  <a:off x="1901812" y="3976611"/>
                  <a:ext cx="192768" cy="106799"/>
                </a:xfrm>
                <a:custGeom>
                  <a:rect b="b" l="l" r="r" t="t"/>
                  <a:pathLst>
                    <a:path extrusionOk="0" h="2825" w="5099">
                      <a:moveTo>
                        <a:pt x="4775" y="0"/>
                      </a:moveTo>
                      <a:cubicBezTo>
                        <a:pt x="4660" y="0"/>
                        <a:pt x="4550" y="70"/>
                        <a:pt x="4513" y="182"/>
                      </a:cubicBezTo>
                      <a:cubicBezTo>
                        <a:pt x="4032" y="1461"/>
                        <a:pt x="2817" y="2251"/>
                        <a:pt x="1528" y="2251"/>
                      </a:cubicBezTo>
                      <a:cubicBezTo>
                        <a:pt x="1161" y="2251"/>
                        <a:pt x="788" y="2187"/>
                        <a:pt x="424" y="2052"/>
                      </a:cubicBezTo>
                      <a:cubicBezTo>
                        <a:pt x="390" y="2039"/>
                        <a:pt x="355" y="2033"/>
                        <a:pt x="321" y="2033"/>
                      </a:cubicBezTo>
                      <a:cubicBezTo>
                        <a:pt x="208" y="2033"/>
                        <a:pt x="102" y="2102"/>
                        <a:pt x="58" y="2215"/>
                      </a:cubicBezTo>
                      <a:cubicBezTo>
                        <a:pt x="1" y="2369"/>
                        <a:pt x="74" y="2532"/>
                        <a:pt x="229" y="2589"/>
                      </a:cubicBezTo>
                      <a:cubicBezTo>
                        <a:pt x="659" y="2743"/>
                        <a:pt x="1098" y="2824"/>
                        <a:pt x="1529" y="2824"/>
                      </a:cubicBezTo>
                      <a:cubicBezTo>
                        <a:pt x="3049" y="2824"/>
                        <a:pt x="4480" y="1890"/>
                        <a:pt x="5049" y="386"/>
                      </a:cubicBezTo>
                      <a:cubicBezTo>
                        <a:pt x="5098" y="239"/>
                        <a:pt x="5025" y="69"/>
                        <a:pt x="4879" y="20"/>
                      </a:cubicBezTo>
                      <a:cubicBezTo>
                        <a:pt x="4845" y="7"/>
                        <a:pt x="4810" y="0"/>
                        <a:pt x="4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48"/>
                <p:cNvSpPr/>
                <p:nvPr/>
              </p:nvSpPr>
              <p:spPr>
                <a:xfrm>
                  <a:off x="1600319" y="3941377"/>
                  <a:ext cx="91639" cy="91942"/>
                </a:xfrm>
                <a:custGeom>
                  <a:rect b="b" l="l" r="r" t="t"/>
                  <a:pathLst>
                    <a:path extrusionOk="0" h="2432" w="2424">
                      <a:moveTo>
                        <a:pt x="1212" y="1"/>
                      </a:moveTo>
                      <a:cubicBezTo>
                        <a:pt x="545" y="1"/>
                        <a:pt x="1" y="545"/>
                        <a:pt x="1" y="1220"/>
                      </a:cubicBezTo>
                      <a:cubicBezTo>
                        <a:pt x="1" y="1887"/>
                        <a:pt x="545" y="2431"/>
                        <a:pt x="1212" y="2431"/>
                      </a:cubicBezTo>
                      <a:cubicBezTo>
                        <a:pt x="1878" y="2431"/>
                        <a:pt x="2423" y="1887"/>
                        <a:pt x="2423" y="1220"/>
                      </a:cubicBezTo>
                      <a:cubicBezTo>
                        <a:pt x="2423" y="545"/>
                        <a:pt x="1878" y="1"/>
                        <a:pt x="12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48"/>
                <p:cNvSpPr/>
                <p:nvPr/>
              </p:nvSpPr>
              <p:spPr>
                <a:xfrm>
                  <a:off x="1186970" y="3187825"/>
                  <a:ext cx="1144849" cy="579210"/>
                </a:xfrm>
                <a:custGeom>
                  <a:rect b="b" l="l" r="r" t="t"/>
                  <a:pathLst>
                    <a:path extrusionOk="0" h="15321" w="30283">
                      <a:moveTo>
                        <a:pt x="17991" y="0"/>
                      </a:moveTo>
                      <a:cubicBezTo>
                        <a:pt x="12235" y="0"/>
                        <a:pt x="8959" y="2366"/>
                        <a:pt x="7260" y="6008"/>
                      </a:cubicBezTo>
                      <a:cubicBezTo>
                        <a:pt x="7154" y="6227"/>
                        <a:pt x="7065" y="6455"/>
                        <a:pt x="6984" y="6683"/>
                      </a:cubicBezTo>
                      <a:cubicBezTo>
                        <a:pt x="6789" y="7236"/>
                        <a:pt x="6024" y="8788"/>
                        <a:pt x="3756" y="8878"/>
                      </a:cubicBezTo>
                      <a:cubicBezTo>
                        <a:pt x="3686" y="8881"/>
                        <a:pt x="3617" y="8882"/>
                        <a:pt x="3550" y="8882"/>
                      </a:cubicBezTo>
                      <a:cubicBezTo>
                        <a:pt x="766" y="8882"/>
                        <a:pt x="131" y="6488"/>
                        <a:pt x="131" y="6488"/>
                      </a:cubicBezTo>
                      <a:lnTo>
                        <a:pt x="131" y="6488"/>
                      </a:lnTo>
                      <a:cubicBezTo>
                        <a:pt x="131" y="6488"/>
                        <a:pt x="1" y="13511"/>
                        <a:pt x="5699" y="14641"/>
                      </a:cubicBezTo>
                      <a:cubicBezTo>
                        <a:pt x="9992" y="15151"/>
                        <a:pt x="14154" y="15321"/>
                        <a:pt x="17796" y="15321"/>
                      </a:cubicBezTo>
                      <a:cubicBezTo>
                        <a:pt x="25080" y="15321"/>
                        <a:pt x="30283" y="14641"/>
                        <a:pt x="30283" y="14641"/>
                      </a:cubicBezTo>
                      <a:cubicBezTo>
                        <a:pt x="30283" y="6553"/>
                        <a:pt x="27429" y="0"/>
                        <a:pt x="17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Google Shape;1539;p48"/>
                <p:cNvSpPr/>
                <p:nvPr/>
              </p:nvSpPr>
              <p:spPr>
                <a:xfrm>
                  <a:off x="1186976" y="3177051"/>
                  <a:ext cx="1164545" cy="600570"/>
                </a:xfrm>
                <a:custGeom>
                  <a:rect b="b" l="l" r="r" t="t"/>
                  <a:pathLst>
                    <a:path extrusionOk="0" h="15886" w="30804">
                      <a:moveTo>
                        <a:pt x="18219" y="578"/>
                      </a:moveTo>
                      <a:cubicBezTo>
                        <a:pt x="26121" y="578"/>
                        <a:pt x="30153" y="5317"/>
                        <a:pt x="30226" y="14674"/>
                      </a:cubicBezTo>
                      <a:cubicBezTo>
                        <a:pt x="29105" y="14804"/>
                        <a:pt x="24324" y="15313"/>
                        <a:pt x="17993" y="15313"/>
                      </a:cubicBezTo>
                      <a:cubicBezTo>
                        <a:pt x="14362" y="15313"/>
                        <a:pt x="10220" y="15146"/>
                        <a:pt x="5968" y="14642"/>
                      </a:cubicBezTo>
                      <a:cubicBezTo>
                        <a:pt x="1984" y="13845"/>
                        <a:pt x="976" y="10065"/>
                        <a:pt x="724" y="8049"/>
                      </a:cubicBezTo>
                      <a:lnTo>
                        <a:pt x="724" y="8049"/>
                      </a:lnTo>
                      <a:cubicBezTo>
                        <a:pt x="1270" y="8735"/>
                        <a:pt x="2213" y="9459"/>
                        <a:pt x="3797" y="9459"/>
                      </a:cubicBezTo>
                      <a:cubicBezTo>
                        <a:pt x="3864" y="9459"/>
                        <a:pt x="3931" y="9458"/>
                        <a:pt x="4001" y="9455"/>
                      </a:cubicBezTo>
                      <a:cubicBezTo>
                        <a:pt x="6472" y="9358"/>
                        <a:pt x="7293" y="7602"/>
                        <a:pt x="7480" y="7065"/>
                      </a:cubicBezTo>
                      <a:cubicBezTo>
                        <a:pt x="7577" y="6805"/>
                        <a:pt x="7659" y="6602"/>
                        <a:pt x="7748" y="6415"/>
                      </a:cubicBezTo>
                      <a:cubicBezTo>
                        <a:pt x="9577" y="2488"/>
                        <a:pt x="13008" y="578"/>
                        <a:pt x="18219" y="578"/>
                      </a:cubicBezTo>
                      <a:close/>
                      <a:moveTo>
                        <a:pt x="18219" y="1"/>
                      </a:moveTo>
                      <a:cubicBezTo>
                        <a:pt x="12837" y="1"/>
                        <a:pt x="9138" y="2082"/>
                        <a:pt x="7228" y="6171"/>
                      </a:cubicBezTo>
                      <a:cubicBezTo>
                        <a:pt x="7138" y="6374"/>
                        <a:pt x="7049" y="6594"/>
                        <a:pt x="6943" y="6870"/>
                      </a:cubicBezTo>
                      <a:cubicBezTo>
                        <a:pt x="6740" y="7447"/>
                        <a:pt x="6033" y="8797"/>
                        <a:pt x="3976" y="8878"/>
                      </a:cubicBezTo>
                      <a:cubicBezTo>
                        <a:pt x="3908" y="8881"/>
                        <a:pt x="3842" y="8882"/>
                        <a:pt x="3777" y="8882"/>
                      </a:cubicBezTo>
                      <a:cubicBezTo>
                        <a:pt x="1262" y="8882"/>
                        <a:pt x="659" y="6795"/>
                        <a:pt x="635" y="6699"/>
                      </a:cubicBezTo>
                      <a:cubicBezTo>
                        <a:pt x="605" y="6572"/>
                        <a:pt x="485" y="6486"/>
                        <a:pt x="359" y="6486"/>
                      </a:cubicBezTo>
                      <a:cubicBezTo>
                        <a:pt x="348" y="6486"/>
                        <a:pt x="337" y="6487"/>
                        <a:pt x="326" y="6488"/>
                      </a:cubicBezTo>
                      <a:cubicBezTo>
                        <a:pt x="188" y="6512"/>
                        <a:pt x="74" y="6626"/>
                        <a:pt x="74" y="6773"/>
                      </a:cubicBezTo>
                      <a:cubicBezTo>
                        <a:pt x="74" y="6846"/>
                        <a:pt x="1" y="14048"/>
                        <a:pt x="5870" y="15203"/>
                      </a:cubicBezTo>
                      <a:cubicBezTo>
                        <a:pt x="5878" y="15203"/>
                        <a:pt x="5887" y="15211"/>
                        <a:pt x="5895" y="15211"/>
                      </a:cubicBezTo>
                      <a:cubicBezTo>
                        <a:pt x="10171" y="15715"/>
                        <a:pt x="14333" y="15886"/>
                        <a:pt x="17983" y="15886"/>
                      </a:cubicBezTo>
                      <a:lnTo>
                        <a:pt x="17991" y="15886"/>
                      </a:lnTo>
                      <a:cubicBezTo>
                        <a:pt x="25243" y="15886"/>
                        <a:pt x="30470" y="15219"/>
                        <a:pt x="30551" y="15211"/>
                      </a:cubicBezTo>
                      <a:cubicBezTo>
                        <a:pt x="30698" y="15187"/>
                        <a:pt x="30803" y="15065"/>
                        <a:pt x="30803" y="14926"/>
                      </a:cubicBezTo>
                      <a:cubicBezTo>
                        <a:pt x="30803" y="5025"/>
                        <a:pt x="26568" y="1"/>
                        <a:pt x="18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40" name="Google Shape;1540;p48"/>
              <p:cNvSpPr/>
              <p:nvPr/>
            </p:nvSpPr>
            <p:spPr>
              <a:xfrm>
                <a:off x="1129575" y="4786743"/>
                <a:ext cx="601800" cy="14250"/>
              </a:xfrm>
              <a:custGeom>
                <a:rect b="b" l="l" r="r" t="t"/>
                <a:pathLst>
                  <a:path extrusionOk="0" h="570" w="24072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23787" y="569"/>
                    </a:lnTo>
                    <a:cubicBezTo>
                      <a:pt x="23950" y="569"/>
                      <a:pt x="24072" y="447"/>
                      <a:pt x="24072" y="285"/>
                    </a:cubicBezTo>
                    <a:cubicBezTo>
                      <a:pt x="24072" y="130"/>
                      <a:pt x="23950" y="0"/>
                      <a:pt x="23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1278550" y="4823918"/>
                <a:ext cx="601800" cy="14450"/>
              </a:xfrm>
              <a:custGeom>
                <a:rect b="b" l="l" r="r" t="t"/>
                <a:pathLst>
                  <a:path extrusionOk="0" h="578" w="24072">
                    <a:moveTo>
                      <a:pt x="285" y="1"/>
                    </a:moveTo>
                    <a:cubicBezTo>
                      <a:pt x="131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3787" y="578"/>
                    </a:lnTo>
                    <a:cubicBezTo>
                      <a:pt x="23942" y="578"/>
                      <a:pt x="24072" y="448"/>
                      <a:pt x="24072" y="285"/>
                    </a:cubicBezTo>
                    <a:cubicBezTo>
                      <a:pt x="24072" y="131"/>
                      <a:pt x="23942" y="1"/>
                      <a:pt x="2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1918950" y="4823918"/>
                <a:ext cx="70350" cy="14450"/>
              </a:xfrm>
              <a:custGeom>
                <a:rect b="b" l="l" r="r" t="t"/>
                <a:pathLst>
                  <a:path extrusionOk="0" h="578" w="2814">
                    <a:moveTo>
                      <a:pt x="285" y="1"/>
                    </a:moveTo>
                    <a:cubicBezTo>
                      <a:pt x="122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529" y="578"/>
                    </a:lnTo>
                    <a:cubicBezTo>
                      <a:pt x="2683" y="578"/>
                      <a:pt x="2813" y="448"/>
                      <a:pt x="2813" y="285"/>
                    </a:cubicBezTo>
                    <a:cubicBezTo>
                      <a:pt x="2813" y="131"/>
                      <a:pt x="2683" y="1"/>
                      <a:pt x="2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2357225" y="4824025"/>
                <a:ext cx="227850" cy="14250"/>
              </a:xfrm>
              <a:custGeom>
                <a:rect b="b" l="l" r="r" t="t"/>
                <a:pathLst>
                  <a:path extrusionOk="0" h="570" w="9114">
                    <a:moveTo>
                      <a:pt x="285" y="1"/>
                    </a:moveTo>
                    <a:cubicBezTo>
                      <a:pt x="131" y="1"/>
                      <a:pt x="0" y="123"/>
                      <a:pt x="0" y="285"/>
                    </a:cubicBezTo>
                    <a:cubicBezTo>
                      <a:pt x="0" y="440"/>
                      <a:pt x="131" y="570"/>
                      <a:pt x="285" y="570"/>
                    </a:cubicBezTo>
                    <a:lnTo>
                      <a:pt x="8829" y="570"/>
                    </a:lnTo>
                    <a:cubicBezTo>
                      <a:pt x="8992" y="570"/>
                      <a:pt x="9114" y="440"/>
                      <a:pt x="9114" y="285"/>
                    </a:cubicBezTo>
                    <a:cubicBezTo>
                      <a:pt x="9114" y="123"/>
                      <a:pt x="8992" y="1"/>
                      <a:pt x="8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4" name="Google Shape;1544;p48"/>
            <p:cNvGrpSpPr/>
            <p:nvPr/>
          </p:nvGrpSpPr>
          <p:grpSpPr>
            <a:xfrm>
              <a:off x="7370753" y="3977579"/>
              <a:ext cx="313927" cy="614823"/>
              <a:chOff x="1396872" y="4117097"/>
              <a:chExt cx="322440" cy="631430"/>
            </a:xfrm>
          </p:grpSpPr>
          <p:sp>
            <p:nvSpPr>
              <p:cNvPr id="1545" name="Google Shape;1545;p48"/>
              <p:cNvSpPr/>
              <p:nvPr/>
            </p:nvSpPr>
            <p:spPr>
              <a:xfrm>
                <a:off x="1396872" y="4117097"/>
                <a:ext cx="322440" cy="546331"/>
              </a:xfrm>
              <a:custGeom>
                <a:rect b="b" l="l" r="r" t="t"/>
                <a:pathLst>
                  <a:path extrusionOk="0" h="15456" w="9122">
                    <a:moveTo>
                      <a:pt x="8811" y="0"/>
                    </a:moveTo>
                    <a:cubicBezTo>
                      <a:pt x="8684" y="0"/>
                      <a:pt x="8569" y="84"/>
                      <a:pt x="8528" y="213"/>
                    </a:cubicBezTo>
                    <a:lnTo>
                      <a:pt x="4569" y="14123"/>
                    </a:lnTo>
                    <a:lnTo>
                      <a:pt x="586" y="221"/>
                    </a:lnTo>
                    <a:cubicBezTo>
                      <a:pt x="553" y="96"/>
                      <a:pt x="444" y="13"/>
                      <a:pt x="322" y="13"/>
                    </a:cubicBezTo>
                    <a:cubicBezTo>
                      <a:pt x="294" y="13"/>
                      <a:pt x="265" y="17"/>
                      <a:pt x="236" y="26"/>
                    </a:cubicBezTo>
                    <a:cubicBezTo>
                      <a:pt x="82" y="67"/>
                      <a:pt x="0" y="221"/>
                      <a:pt x="41" y="376"/>
                    </a:cubicBezTo>
                    <a:lnTo>
                      <a:pt x="4301" y="15245"/>
                    </a:lnTo>
                    <a:cubicBezTo>
                      <a:pt x="4333" y="15367"/>
                      <a:pt x="4447" y="15456"/>
                      <a:pt x="4569" y="15456"/>
                    </a:cubicBezTo>
                    <a:lnTo>
                      <a:pt x="4577" y="15456"/>
                    </a:lnTo>
                    <a:cubicBezTo>
                      <a:pt x="4699" y="15456"/>
                      <a:pt x="4813" y="15367"/>
                      <a:pt x="4846" y="15245"/>
                    </a:cubicBezTo>
                    <a:lnTo>
                      <a:pt x="9081" y="368"/>
                    </a:lnTo>
                    <a:cubicBezTo>
                      <a:pt x="9122" y="213"/>
                      <a:pt x="9040" y="59"/>
                      <a:pt x="8886" y="10"/>
                    </a:cubicBezTo>
                    <a:cubicBezTo>
                      <a:pt x="8861" y="4"/>
                      <a:pt x="8836" y="0"/>
                      <a:pt x="8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48"/>
              <p:cNvSpPr/>
              <p:nvPr/>
            </p:nvSpPr>
            <p:spPr>
              <a:xfrm>
                <a:off x="1505499" y="4632411"/>
                <a:ext cx="106078" cy="106043"/>
              </a:xfrm>
              <a:custGeom>
                <a:rect b="b" l="l" r="r" t="t"/>
                <a:pathLst>
                  <a:path extrusionOk="0" h="3000" w="3001">
                    <a:moveTo>
                      <a:pt x="1496" y="0"/>
                    </a:moveTo>
                    <a:cubicBezTo>
                      <a:pt x="675" y="0"/>
                      <a:pt x="0" y="667"/>
                      <a:pt x="0" y="1496"/>
                    </a:cubicBezTo>
                    <a:cubicBezTo>
                      <a:pt x="0" y="2325"/>
                      <a:pt x="675" y="3000"/>
                      <a:pt x="1496" y="3000"/>
                    </a:cubicBezTo>
                    <a:cubicBezTo>
                      <a:pt x="2325" y="3000"/>
                      <a:pt x="3000" y="2325"/>
                      <a:pt x="3000" y="1496"/>
                    </a:cubicBezTo>
                    <a:cubicBezTo>
                      <a:pt x="3000" y="667"/>
                      <a:pt x="2325" y="0"/>
                      <a:pt x="1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48"/>
              <p:cNvSpPr/>
              <p:nvPr/>
            </p:nvSpPr>
            <p:spPr>
              <a:xfrm>
                <a:off x="1495425" y="4622337"/>
                <a:ext cx="126191" cy="126191"/>
              </a:xfrm>
              <a:custGeom>
                <a:rect b="b" l="l" r="r" t="t"/>
                <a:pathLst>
                  <a:path extrusionOk="0" h="3570" w="3570">
                    <a:moveTo>
                      <a:pt x="1781" y="570"/>
                    </a:moveTo>
                    <a:cubicBezTo>
                      <a:pt x="2456" y="570"/>
                      <a:pt x="3001" y="1114"/>
                      <a:pt x="3001" y="1781"/>
                    </a:cubicBezTo>
                    <a:cubicBezTo>
                      <a:pt x="3001" y="2456"/>
                      <a:pt x="2456" y="3000"/>
                      <a:pt x="1781" y="3000"/>
                    </a:cubicBezTo>
                    <a:cubicBezTo>
                      <a:pt x="1115" y="3000"/>
                      <a:pt x="570" y="2456"/>
                      <a:pt x="570" y="1781"/>
                    </a:cubicBezTo>
                    <a:cubicBezTo>
                      <a:pt x="570" y="1114"/>
                      <a:pt x="1115" y="570"/>
                      <a:pt x="1781" y="570"/>
                    </a:cubicBezTo>
                    <a:close/>
                    <a:moveTo>
                      <a:pt x="1781" y="1"/>
                    </a:moveTo>
                    <a:cubicBezTo>
                      <a:pt x="798" y="1"/>
                      <a:pt x="1" y="797"/>
                      <a:pt x="1" y="1781"/>
                    </a:cubicBezTo>
                    <a:cubicBezTo>
                      <a:pt x="1" y="2765"/>
                      <a:pt x="798" y="3569"/>
                      <a:pt x="1781" y="3569"/>
                    </a:cubicBezTo>
                    <a:cubicBezTo>
                      <a:pt x="2765" y="3569"/>
                      <a:pt x="3570" y="2765"/>
                      <a:pt x="3570" y="1781"/>
                    </a:cubicBezTo>
                    <a:cubicBezTo>
                      <a:pt x="3570" y="797"/>
                      <a:pt x="2765" y="1"/>
                      <a:pt x="1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8" name="Google Shape;1548;p48"/>
            <p:cNvSpPr/>
            <p:nvPr/>
          </p:nvSpPr>
          <p:spPr>
            <a:xfrm>
              <a:off x="7941238" y="4330850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48"/>
          <p:cNvSpPr txBox="1"/>
          <p:nvPr>
            <p:ph type="title"/>
          </p:nvPr>
        </p:nvSpPr>
        <p:spPr>
          <a:xfrm>
            <a:off x="1439125" y="2244321"/>
            <a:ext cx="62658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팀원후기 및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자체 평가</a:t>
            </a:r>
            <a:endParaRPr/>
          </a:p>
        </p:txBody>
      </p:sp>
      <p:sp>
        <p:nvSpPr>
          <p:cNvPr id="1550" name="Google Shape;1550;p48"/>
          <p:cNvSpPr txBox="1"/>
          <p:nvPr>
            <p:ph idx="2" type="title"/>
          </p:nvPr>
        </p:nvSpPr>
        <p:spPr>
          <a:xfrm>
            <a:off x="3784950" y="1230313"/>
            <a:ext cx="15741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49"/>
          <p:cNvSpPr txBox="1"/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05 </a:t>
            </a:r>
            <a:r>
              <a:rPr lang="en"/>
              <a:t>프로젝트 후기 - 정장훈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56" name="Google Shape;1556;p49"/>
          <p:cNvSpPr txBox="1"/>
          <p:nvPr>
            <p:ph idx="1" type="subTitle"/>
          </p:nvPr>
        </p:nvSpPr>
        <p:spPr>
          <a:xfrm>
            <a:off x="789050" y="1481963"/>
            <a:ext cx="7579500" cy="23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짧지 않은 시간 동안 서로의 역량을 모아 하나의 프로젝트를 만드는 일련의 과정에서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개인이 가진 생각의 틀에서 벗어난 발상을 할 수 있게 만들어주었습니다.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나와는 다른 발상을 하는 것에 감탄하고 또 저의 발상을 감탄해주는 팀원들 덕분에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많은 격려와 성장을 할 수 있었습니다.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물론 이 과정을 돌이켜보며 프로젝트를 보면 보다 효율적으로 할 수 있었을 것이라는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생각을 지울 수 없지만 이런 생각을 할 수 있다는 자체가 저의 성장을 돌이켜 볼 수 있기에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이 모든 시간을 소중히 할 수 있을 것으로 생각됩니다.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557" name="Google Shape;1557;p49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558" name="Google Shape;1558;p49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559" name="Google Shape;1559;p49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1" name="Google Shape;1561;p49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562" name="Google Shape;1562;p49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49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49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49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49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72" name="Google Shape;1572;p49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573" name="Google Shape;1573;p49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9" name="Google Shape;1579;p49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580" name="Google Shape;1580;p49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581" name="Google Shape;1581;p49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rect b="b" l="l" r="r" t="t"/>
                <a:pathLst>
                  <a:path extrusionOk="0" h="8643" w="228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49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rect b="b" l="l" r="r" t="t"/>
                <a:pathLst>
                  <a:path extrusionOk="0" h="3342" w="4017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rect b="b" l="l" r="r" t="t"/>
                <a:pathLst>
                  <a:path extrusionOk="0" h="18958" w="3407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rect b="b" l="l" r="r" t="t"/>
                <a:pathLst>
                  <a:path extrusionOk="0" h="19536" w="3993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49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rect b="b" l="l" r="r" t="t"/>
                <a:pathLst>
                  <a:path extrusionOk="0" h="7846" w="3415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49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rect b="b" l="l" r="r" t="t"/>
                <a:pathLst>
                  <a:path extrusionOk="0" h="8415" w="3984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rect b="b" l="l" r="r" t="t"/>
                <a:pathLst>
                  <a:path extrusionOk="0" h="570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rect b="b" l="l" r="r" t="t"/>
                <a:pathLst>
                  <a:path extrusionOk="0" h="578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9" name="Google Shape;1589;p49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0"/>
          <p:cNvSpPr txBox="1"/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05 </a:t>
            </a:r>
            <a:r>
              <a:rPr lang="en"/>
              <a:t>프로젝트 후기 - 김태원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95" name="Google Shape;1595;p50"/>
          <p:cNvSpPr txBox="1"/>
          <p:nvPr>
            <p:ph idx="1" type="subTitle"/>
          </p:nvPr>
        </p:nvSpPr>
        <p:spPr>
          <a:xfrm>
            <a:off x="865250" y="1253363"/>
            <a:ext cx="7579500" cy="23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프로그래밍 학습 초기에 프론트엔드와 백엔드에서 다양한 기술적 문제를 경험했습니다.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자바스크립트 오류, CSS 문제, SQL 예외처리 등을 해결하면서 기술적 능력과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문제 해결 능력이 크게 성장했습니다.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특히, MES 주제를 다루며 전체적인 설계와 데이터베이스 연결 구조에 대한 이해가 깊어졌습니다.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이 과정에서 팀원들과 긴밀하게 소통하며 의견을 조율한 경험은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제가 어떤 프로젝트에서도 효과적으로 대처할 수 있는 자신감을 심어주었습니다.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웹개발을 통해 CSS 디자인, 클래스 설계, Ajax 활용 능력을 강화한 것은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저에게 가장 재미있는 부분이었습니다.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596" name="Google Shape;1596;p50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597" name="Google Shape;1597;p50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598" name="Google Shape;1598;p50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0" name="Google Shape;1600;p50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601" name="Google Shape;1601;p50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1" name="Google Shape;1611;p50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612" name="Google Shape;1612;p50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8" name="Google Shape;1618;p50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619" name="Google Shape;1619;p50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620" name="Google Shape;1620;p50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rect b="b" l="l" r="r" t="t"/>
                <a:pathLst>
                  <a:path extrusionOk="0" h="8643" w="228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rect b="b" l="l" r="r" t="t"/>
                <a:pathLst>
                  <a:path extrusionOk="0" h="3342" w="4017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rect b="b" l="l" r="r" t="t"/>
                <a:pathLst>
                  <a:path extrusionOk="0" h="18958" w="3407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rect b="b" l="l" r="r" t="t"/>
                <a:pathLst>
                  <a:path extrusionOk="0" h="19536" w="3993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rect b="b" l="l" r="r" t="t"/>
                <a:pathLst>
                  <a:path extrusionOk="0" h="7846" w="3415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rect b="b" l="l" r="r" t="t"/>
                <a:pathLst>
                  <a:path extrusionOk="0" h="8415" w="3984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rect b="b" l="l" r="r" t="t"/>
                <a:pathLst>
                  <a:path extrusionOk="0" h="570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rect b="b" l="l" r="r" t="t"/>
                <a:pathLst>
                  <a:path extrusionOk="0" h="578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8" name="Google Shape;1628;p50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1"/>
          <p:cNvSpPr txBox="1"/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05 </a:t>
            </a:r>
            <a:r>
              <a:rPr lang="en"/>
              <a:t>프로젝트 후기 - 이도연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34" name="Google Shape;1634;p51"/>
          <p:cNvSpPr txBox="1"/>
          <p:nvPr>
            <p:ph idx="1" type="subTitle"/>
          </p:nvPr>
        </p:nvSpPr>
        <p:spPr>
          <a:xfrm>
            <a:off x="865250" y="1405763"/>
            <a:ext cx="7579500" cy="23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팀원들과 협업을 통해 진행한 프로젝트는 매우 유용한 경험이었습니다.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MES 프로젝트를 진행하며 웹서버 관련 기술들을 배우고 성장하였습니다.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처음 프로젝트를 시작하며 생소한 주제로 인해 어려움을 겪었습니다.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하지만, 팀원들과의 원활한 소통과 스스로 문제 해결을 통하여 더욱더 성장할 수 있었습니다.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이 프로젝트를 진행하며 얻은 것은 프로젝트뿐만이 아닌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앞으로의 여정에서 마주하게 될 어떤 문제도 두려움 없이 달려들 수 있는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자신감을 얻었습니다. 감사합니다.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635" name="Google Shape;1635;p51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636" name="Google Shape;1636;p51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637" name="Google Shape;1637;p51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51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9" name="Google Shape;1639;p51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640" name="Google Shape;1640;p51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51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51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51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51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51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51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51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51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51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0" name="Google Shape;1650;p51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651" name="Google Shape;1651;p51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1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1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1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1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1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7" name="Google Shape;1657;p51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658" name="Google Shape;1658;p51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659" name="Google Shape;1659;p51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rect b="b" l="l" r="r" t="t"/>
                <a:pathLst>
                  <a:path extrusionOk="0" h="8643" w="228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51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rect b="b" l="l" r="r" t="t"/>
                <a:pathLst>
                  <a:path extrusionOk="0" h="3342" w="4017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51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rect b="b" l="l" r="r" t="t"/>
                <a:pathLst>
                  <a:path extrusionOk="0" h="18958" w="3407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51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rect b="b" l="l" r="r" t="t"/>
                <a:pathLst>
                  <a:path extrusionOk="0" h="19536" w="3993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51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rect b="b" l="l" r="r" t="t"/>
                <a:pathLst>
                  <a:path extrusionOk="0" h="7846" w="3415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1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rect b="b" l="l" r="r" t="t"/>
                <a:pathLst>
                  <a:path extrusionOk="0" h="8415" w="3984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51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rect b="b" l="l" r="r" t="t"/>
                <a:pathLst>
                  <a:path extrusionOk="0" h="570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1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rect b="b" l="l" r="r" t="t"/>
                <a:pathLst>
                  <a:path extrusionOk="0" h="578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7" name="Google Shape;1667;p51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52"/>
          <p:cNvSpPr txBox="1"/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05 </a:t>
            </a:r>
            <a:r>
              <a:rPr lang="en"/>
              <a:t>프로젝트 후기 - 이성현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73" name="Google Shape;1673;p52"/>
          <p:cNvSpPr txBox="1"/>
          <p:nvPr>
            <p:ph idx="1" type="subTitle"/>
          </p:nvPr>
        </p:nvSpPr>
        <p:spPr>
          <a:xfrm>
            <a:off x="865250" y="1405763"/>
            <a:ext cx="7579500" cy="23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이번 프로젝트는 많은 것을 가르쳐주었습니다.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웹 기술과 서버간의 데이터베이스 통신을 배우며 예상치 못한 난관에 직면했습니다.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그러나 문제를 해결하며 능력이 향상되었고, 웹 서버의 통신과 구조를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더 깊게 이해할 수 있는 소중한 경험이었습니다.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또한, 팀 협업은 새로운 시각을 제공하고 서로의 코드 리뷰를 통해 함께 성장할 수 있었습니다.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이 프로젝트는 개발자로서 큰 발전을 이루게 해주었고, 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 Hyeon"/>
                <a:ea typeface="Do Hyeon"/>
                <a:cs typeface="Do Hyeon"/>
                <a:sym typeface="Do Hyeon"/>
              </a:rPr>
              <a:t>성공적으로 완료한 것에 대한 자부심과 자신감을 얻을 수 있었습니다.</a:t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674" name="Google Shape;1674;p52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675" name="Google Shape;1675;p52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676" name="Google Shape;1676;p52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2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8" name="Google Shape;1678;p52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679" name="Google Shape;1679;p52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52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52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52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2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2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2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2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2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2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89" name="Google Shape;1689;p52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690" name="Google Shape;1690;p52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2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2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2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2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6" name="Google Shape;1696;p52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697" name="Google Shape;1697;p52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698" name="Google Shape;1698;p52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rect b="b" l="l" r="r" t="t"/>
                <a:pathLst>
                  <a:path extrusionOk="0" h="8643" w="228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2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rect b="b" l="l" r="r" t="t"/>
                <a:pathLst>
                  <a:path extrusionOk="0" h="3342" w="4017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2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rect b="b" l="l" r="r" t="t"/>
                <a:pathLst>
                  <a:path extrusionOk="0" h="18958" w="3407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2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rect b="b" l="l" r="r" t="t"/>
                <a:pathLst>
                  <a:path extrusionOk="0" h="19536" w="3993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2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rect b="b" l="l" r="r" t="t"/>
                <a:pathLst>
                  <a:path extrusionOk="0" h="7846" w="3415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2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rect b="b" l="l" r="r" t="t"/>
                <a:pathLst>
                  <a:path extrusionOk="0" h="8415" w="3984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52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rect b="b" l="l" r="r" t="t"/>
                <a:pathLst>
                  <a:path extrusionOk="0" h="570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2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rect b="b" l="l" r="r" t="t"/>
                <a:pathLst>
                  <a:path extrusionOk="0" h="578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6" name="Google Shape;1706;p52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3"/>
          <p:cNvSpPr txBox="1"/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05 </a:t>
            </a:r>
            <a:r>
              <a:rPr lang="en"/>
              <a:t>프로젝트 자체 평가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12" name="Google Shape;1712;p53"/>
          <p:cNvSpPr txBox="1"/>
          <p:nvPr>
            <p:ph idx="1" type="subTitle"/>
          </p:nvPr>
        </p:nvSpPr>
        <p:spPr>
          <a:xfrm>
            <a:off x="1028700" y="1613775"/>
            <a:ext cx="6922500" cy="21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프로젝트를 진행하면서 PC 생산관리 시스템 및 MES에 대한 이해도를 크게 향상시킬 수 있었습니다. 초기에는 설비 설정 및 공정도 검사 과정과 재고관리 시스템이 다소 미흡하고 어려웠지만, 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팀원들의 이해도와 기술 구현 능력이 발전하면서 점차적으로 더 상세하고 체계적으로 보완할수있는 계기가 되었습니다.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팀 전체가 함께 설계하고 수정사항을 의논하면서 협업과 커뮤니케이션 능력을 키울 수 있었습니다. 이러한 경험을 통해 프로젝트 후에도 더 나은 결과물을 이끌어 낼 수 있을 것으로 자신합니다.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713" name="Google Shape;1713;p53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714" name="Google Shape;1714;p53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715" name="Google Shape;1715;p5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5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7" name="Google Shape;1717;p53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718" name="Google Shape;1718;p53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53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53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53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53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53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53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53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53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8" name="Google Shape;1728;p53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729" name="Google Shape;1729;p53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3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3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3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3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3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5" name="Google Shape;1735;p53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736" name="Google Shape;1736;p53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737" name="Google Shape;1737;p53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rect b="b" l="l" r="r" t="t"/>
                <a:pathLst>
                  <a:path extrusionOk="0" h="8643" w="2285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53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rect b="b" l="l" r="r" t="t"/>
                <a:pathLst>
                  <a:path extrusionOk="0" h="3342" w="4017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53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rect b="b" l="l" r="r" t="t"/>
                <a:pathLst>
                  <a:path extrusionOk="0" h="18958" w="3407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3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rect b="b" l="l" r="r" t="t"/>
                <a:pathLst>
                  <a:path extrusionOk="0" h="19536" w="3993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3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rect b="b" l="l" r="r" t="t"/>
                <a:pathLst>
                  <a:path extrusionOk="0" h="7846" w="3415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3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rect b="b" l="l" r="r" t="t"/>
                <a:pathLst>
                  <a:path extrusionOk="0" h="8415" w="3984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53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rect b="b" l="l" r="r" t="t"/>
                <a:pathLst>
                  <a:path extrusionOk="0" h="570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3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rect b="b" l="l" r="r" t="t"/>
                <a:pathLst>
                  <a:path extrusionOk="0" h="578" w="4456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5" name="Google Shape;1745;p53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rect b="b" l="l" r="r" t="t"/>
              <a:pathLst>
                <a:path extrusionOk="0" h="5171" w="3903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54"/>
          <p:cNvGrpSpPr/>
          <p:nvPr/>
        </p:nvGrpSpPr>
        <p:grpSpPr>
          <a:xfrm>
            <a:off x="1661763" y="770700"/>
            <a:ext cx="682401" cy="704958"/>
            <a:chOff x="7921775" y="2642275"/>
            <a:chExt cx="682401" cy="704958"/>
          </a:xfrm>
        </p:grpSpPr>
        <p:sp>
          <p:nvSpPr>
            <p:cNvPr id="1751" name="Google Shape;1751;p54"/>
            <p:cNvSpPr/>
            <p:nvPr/>
          </p:nvSpPr>
          <p:spPr>
            <a:xfrm>
              <a:off x="7931007" y="2651475"/>
              <a:ext cx="663676" cy="686559"/>
            </a:xfrm>
            <a:custGeom>
              <a:rect b="b" l="l" r="r" t="t"/>
              <a:pathLst>
                <a:path extrusionOk="0" h="21195" w="20487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7921775" y="2642275"/>
              <a:ext cx="682401" cy="704958"/>
            </a:xfrm>
            <a:custGeom>
              <a:rect b="b" l="l" r="r" t="t"/>
              <a:pathLst>
                <a:path extrusionOk="0" h="21763" w="21065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4"/>
            <p:cNvSpPr/>
            <p:nvPr/>
          </p:nvSpPr>
          <p:spPr>
            <a:xfrm>
              <a:off x="8082157" y="2784028"/>
              <a:ext cx="361366" cy="296715"/>
            </a:xfrm>
            <a:custGeom>
              <a:rect b="b" l="l" r="r" t="t"/>
              <a:pathLst>
                <a:path extrusionOk="0" h="9160" w="11155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4" name="Google Shape;1754;p54"/>
          <p:cNvGrpSpPr/>
          <p:nvPr/>
        </p:nvGrpSpPr>
        <p:grpSpPr>
          <a:xfrm flipH="1">
            <a:off x="365451" y="3932400"/>
            <a:ext cx="694784" cy="460954"/>
            <a:chOff x="8100002" y="1449000"/>
            <a:chExt cx="694784" cy="460954"/>
          </a:xfrm>
        </p:grpSpPr>
        <p:sp>
          <p:nvSpPr>
            <p:cNvPr id="1755" name="Google Shape;1755;p54"/>
            <p:cNvSpPr/>
            <p:nvPr/>
          </p:nvSpPr>
          <p:spPr>
            <a:xfrm>
              <a:off x="8100002" y="1625660"/>
              <a:ext cx="332882" cy="284294"/>
            </a:xfrm>
            <a:custGeom>
              <a:rect b="b" l="l" r="r" t="t"/>
              <a:pathLst>
                <a:path extrusionOk="0" h="9707" w="11366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4"/>
            <p:cNvSpPr/>
            <p:nvPr/>
          </p:nvSpPr>
          <p:spPr>
            <a:xfrm>
              <a:off x="8289050" y="1457318"/>
              <a:ext cx="497390" cy="424552"/>
            </a:xfrm>
            <a:custGeom>
              <a:rect b="b" l="l" r="r" t="t"/>
              <a:pathLst>
                <a:path extrusionOk="0" h="14496" w="16983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8280703" y="1449000"/>
              <a:ext cx="514083" cy="441450"/>
            </a:xfrm>
            <a:custGeom>
              <a:rect b="b" l="l" r="r" t="t"/>
              <a:pathLst>
                <a:path extrusionOk="0" h="15073" w="17553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8625938" y="1583047"/>
              <a:ext cx="72897" cy="72867"/>
            </a:xfrm>
            <a:custGeom>
              <a:rect b="b" l="l" r="r" t="t"/>
              <a:pathLst>
                <a:path extrusionOk="0" h="2488" w="2489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4"/>
            <p:cNvSpPr/>
            <p:nvPr/>
          </p:nvSpPr>
          <p:spPr>
            <a:xfrm>
              <a:off x="8501409" y="1583047"/>
              <a:ext cx="72662" cy="72867"/>
            </a:xfrm>
            <a:custGeom>
              <a:rect b="b" l="l" r="r" t="t"/>
              <a:pathLst>
                <a:path extrusionOk="0" h="2488" w="2481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4"/>
            <p:cNvSpPr/>
            <p:nvPr/>
          </p:nvSpPr>
          <p:spPr>
            <a:xfrm>
              <a:off x="8376676" y="1583047"/>
              <a:ext cx="72867" cy="72867"/>
            </a:xfrm>
            <a:custGeom>
              <a:rect b="b" l="l" r="r" t="t"/>
              <a:pathLst>
                <a:path extrusionOk="0" h="2488" w="2488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1" name="Google Shape;1761;p54"/>
          <p:cNvGrpSpPr/>
          <p:nvPr/>
        </p:nvGrpSpPr>
        <p:grpSpPr>
          <a:xfrm>
            <a:off x="7412400" y="3388275"/>
            <a:ext cx="1241657" cy="1651263"/>
            <a:chOff x="1024825" y="3062350"/>
            <a:chExt cx="1241657" cy="1651263"/>
          </a:xfrm>
        </p:grpSpPr>
        <p:grpSp>
          <p:nvGrpSpPr>
            <p:cNvPr id="1762" name="Google Shape;1762;p54"/>
            <p:cNvGrpSpPr/>
            <p:nvPr/>
          </p:nvGrpSpPr>
          <p:grpSpPr>
            <a:xfrm>
              <a:off x="1201460" y="3062350"/>
              <a:ext cx="1065022" cy="1616693"/>
              <a:chOff x="7029110" y="3177175"/>
              <a:chExt cx="1065022" cy="1616693"/>
            </a:xfrm>
          </p:grpSpPr>
          <p:sp>
            <p:nvSpPr>
              <p:cNvPr id="1763" name="Google Shape;1763;p54"/>
              <p:cNvSpPr/>
              <p:nvPr/>
            </p:nvSpPr>
            <p:spPr>
              <a:xfrm>
                <a:off x="7032967" y="4119756"/>
                <a:ext cx="1045726" cy="664176"/>
              </a:xfrm>
              <a:custGeom>
                <a:rect b="b" l="l" r="r" t="t"/>
                <a:pathLst>
                  <a:path extrusionOk="0" h="19585" w="30836">
                    <a:moveTo>
                      <a:pt x="11553" y="1"/>
                    </a:moveTo>
                    <a:cubicBezTo>
                      <a:pt x="5196" y="1"/>
                      <a:pt x="1" y="5195"/>
                      <a:pt x="1" y="11553"/>
                    </a:cubicBezTo>
                    <a:lnTo>
                      <a:pt x="1" y="19584"/>
                    </a:lnTo>
                    <a:lnTo>
                      <a:pt x="30836" y="19584"/>
                    </a:lnTo>
                    <a:lnTo>
                      <a:pt x="30836" y="11553"/>
                    </a:lnTo>
                    <a:cubicBezTo>
                      <a:pt x="30836" y="5195"/>
                      <a:pt x="25641" y="1"/>
                      <a:pt x="19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54"/>
              <p:cNvSpPr/>
              <p:nvPr/>
            </p:nvSpPr>
            <p:spPr>
              <a:xfrm>
                <a:off x="7029110" y="4110124"/>
                <a:ext cx="1065022" cy="683744"/>
              </a:xfrm>
              <a:custGeom>
                <a:rect b="b" l="l" r="r" t="t"/>
                <a:pathLst>
                  <a:path extrusionOk="0" h="20162" w="31405">
                    <a:moveTo>
                      <a:pt x="19568" y="569"/>
                    </a:moveTo>
                    <a:cubicBezTo>
                      <a:pt x="25779" y="569"/>
                      <a:pt x="30835" y="5626"/>
                      <a:pt x="30835" y="11837"/>
                    </a:cubicBezTo>
                    <a:lnTo>
                      <a:pt x="30835" y="19584"/>
                    </a:lnTo>
                    <a:lnTo>
                      <a:pt x="569" y="19584"/>
                    </a:lnTo>
                    <a:lnTo>
                      <a:pt x="569" y="11837"/>
                    </a:lnTo>
                    <a:cubicBezTo>
                      <a:pt x="569" y="5626"/>
                      <a:pt x="5626" y="569"/>
                      <a:pt x="11837" y="569"/>
                    </a:cubicBezTo>
                    <a:close/>
                    <a:moveTo>
                      <a:pt x="11837" y="0"/>
                    </a:moveTo>
                    <a:cubicBezTo>
                      <a:pt x="5309" y="0"/>
                      <a:pt x="0" y="5309"/>
                      <a:pt x="0" y="11837"/>
                    </a:cubicBezTo>
                    <a:lnTo>
                      <a:pt x="0" y="20161"/>
                    </a:lnTo>
                    <a:lnTo>
                      <a:pt x="31404" y="20161"/>
                    </a:lnTo>
                    <a:lnTo>
                      <a:pt x="31404" y="11837"/>
                    </a:lnTo>
                    <a:cubicBezTo>
                      <a:pt x="31404" y="5309"/>
                      <a:pt x="26096" y="0"/>
                      <a:pt x="19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54"/>
              <p:cNvSpPr/>
              <p:nvPr/>
            </p:nvSpPr>
            <p:spPr>
              <a:xfrm>
                <a:off x="7369023" y="4113312"/>
                <a:ext cx="197439" cy="212971"/>
              </a:xfrm>
              <a:custGeom>
                <a:rect b="b" l="l" r="r" t="t"/>
                <a:pathLst>
                  <a:path extrusionOk="0" h="6280" w="5822">
                    <a:moveTo>
                      <a:pt x="330" y="1"/>
                    </a:moveTo>
                    <a:cubicBezTo>
                      <a:pt x="296" y="1"/>
                      <a:pt x="262" y="7"/>
                      <a:pt x="229" y="20"/>
                    </a:cubicBezTo>
                    <a:cubicBezTo>
                      <a:pt x="82" y="69"/>
                      <a:pt x="1" y="239"/>
                      <a:pt x="58" y="386"/>
                    </a:cubicBezTo>
                    <a:lnTo>
                      <a:pt x="2163" y="6093"/>
                    </a:lnTo>
                    <a:cubicBezTo>
                      <a:pt x="2196" y="6190"/>
                      <a:pt x="2277" y="6255"/>
                      <a:pt x="2375" y="6280"/>
                    </a:cubicBezTo>
                    <a:lnTo>
                      <a:pt x="2432" y="6280"/>
                    </a:lnTo>
                    <a:cubicBezTo>
                      <a:pt x="2513" y="6280"/>
                      <a:pt x="2586" y="6255"/>
                      <a:pt x="2635" y="6198"/>
                    </a:cubicBezTo>
                    <a:lnTo>
                      <a:pt x="5716" y="3125"/>
                    </a:lnTo>
                    <a:cubicBezTo>
                      <a:pt x="5822" y="3012"/>
                      <a:pt x="5822" y="2833"/>
                      <a:pt x="5716" y="2719"/>
                    </a:cubicBezTo>
                    <a:cubicBezTo>
                      <a:pt x="5659" y="2662"/>
                      <a:pt x="5586" y="2634"/>
                      <a:pt x="5513" y="2634"/>
                    </a:cubicBezTo>
                    <a:cubicBezTo>
                      <a:pt x="5440" y="2634"/>
                      <a:pt x="5366" y="2662"/>
                      <a:pt x="5310" y="2719"/>
                    </a:cubicBezTo>
                    <a:lnTo>
                      <a:pt x="2546" y="5483"/>
                    </a:lnTo>
                    <a:lnTo>
                      <a:pt x="594" y="191"/>
                    </a:lnTo>
                    <a:cubicBezTo>
                      <a:pt x="551" y="71"/>
                      <a:pt x="444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54"/>
              <p:cNvSpPr/>
              <p:nvPr/>
            </p:nvSpPr>
            <p:spPr>
              <a:xfrm>
                <a:off x="7543270" y="4113312"/>
                <a:ext cx="197439" cy="212971"/>
              </a:xfrm>
              <a:custGeom>
                <a:rect b="b" l="l" r="r" t="t"/>
                <a:pathLst>
                  <a:path extrusionOk="0" h="6280" w="5822">
                    <a:moveTo>
                      <a:pt x="5492" y="1"/>
                    </a:moveTo>
                    <a:cubicBezTo>
                      <a:pt x="5379" y="1"/>
                      <a:pt x="5272" y="71"/>
                      <a:pt x="5228" y="191"/>
                    </a:cubicBezTo>
                    <a:lnTo>
                      <a:pt x="3277" y="5483"/>
                    </a:lnTo>
                    <a:lnTo>
                      <a:pt x="513" y="2719"/>
                    </a:lnTo>
                    <a:cubicBezTo>
                      <a:pt x="460" y="2662"/>
                      <a:pt x="387" y="2634"/>
                      <a:pt x="314" y="2634"/>
                    </a:cubicBezTo>
                    <a:cubicBezTo>
                      <a:pt x="241" y="2634"/>
                      <a:pt x="167" y="2662"/>
                      <a:pt x="115" y="2719"/>
                    </a:cubicBezTo>
                    <a:cubicBezTo>
                      <a:pt x="1" y="2833"/>
                      <a:pt x="1" y="3012"/>
                      <a:pt x="115" y="3125"/>
                    </a:cubicBezTo>
                    <a:lnTo>
                      <a:pt x="3188" y="6198"/>
                    </a:lnTo>
                    <a:cubicBezTo>
                      <a:pt x="3236" y="6255"/>
                      <a:pt x="3309" y="6280"/>
                      <a:pt x="3391" y="6280"/>
                    </a:cubicBezTo>
                    <a:lnTo>
                      <a:pt x="3448" y="6280"/>
                    </a:lnTo>
                    <a:cubicBezTo>
                      <a:pt x="3545" y="6255"/>
                      <a:pt x="3627" y="6190"/>
                      <a:pt x="3659" y="6093"/>
                    </a:cubicBezTo>
                    <a:lnTo>
                      <a:pt x="5765" y="386"/>
                    </a:lnTo>
                    <a:cubicBezTo>
                      <a:pt x="5821" y="239"/>
                      <a:pt x="5748" y="77"/>
                      <a:pt x="5594" y="20"/>
                    </a:cubicBezTo>
                    <a:cubicBezTo>
                      <a:pt x="5560" y="7"/>
                      <a:pt x="5526" y="1"/>
                      <a:pt x="5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54"/>
              <p:cNvSpPr/>
              <p:nvPr/>
            </p:nvSpPr>
            <p:spPr>
              <a:xfrm>
                <a:off x="7536385" y="4287931"/>
                <a:ext cx="40831" cy="40831"/>
              </a:xfrm>
              <a:custGeom>
                <a:rect b="b" l="l" r="r" t="t"/>
                <a:pathLst>
                  <a:path extrusionOk="0" h="1204" w="1204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5"/>
                      <a:pt x="269" y="1204"/>
                      <a:pt x="602" y="1204"/>
                    </a:cubicBezTo>
                    <a:cubicBezTo>
                      <a:pt x="935" y="1204"/>
                      <a:pt x="1204" y="935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54"/>
              <p:cNvSpPr/>
              <p:nvPr/>
            </p:nvSpPr>
            <p:spPr>
              <a:xfrm>
                <a:off x="7534452" y="4364846"/>
                <a:ext cx="42764" cy="42764"/>
              </a:xfrm>
              <a:custGeom>
                <a:rect b="b" l="l" r="r" t="t"/>
                <a:pathLst>
                  <a:path extrusionOk="0" h="1261" w="1261">
                    <a:moveTo>
                      <a:pt x="635" y="1"/>
                    </a:moveTo>
                    <a:cubicBezTo>
                      <a:pt x="285" y="1"/>
                      <a:pt x="1" y="285"/>
                      <a:pt x="1" y="627"/>
                    </a:cubicBezTo>
                    <a:cubicBezTo>
                      <a:pt x="1" y="976"/>
                      <a:pt x="285" y="1261"/>
                      <a:pt x="635" y="1261"/>
                    </a:cubicBezTo>
                    <a:cubicBezTo>
                      <a:pt x="976" y="1261"/>
                      <a:pt x="1261" y="976"/>
                      <a:pt x="1261" y="627"/>
                    </a:cubicBezTo>
                    <a:cubicBezTo>
                      <a:pt x="1261" y="285"/>
                      <a:pt x="976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54"/>
              <p:cNvSpPr/>
              <p:nvPr/>
            </p:nvSpPr>
            <p:spPr>
              <a:xfrm>
                <a:off x="7536385" y="4443694"/>
                <a:ext cx="40831" cy="40831"/>
              </a:xfrm>
              <a:custGeom>
                <a:rect b="b" l="l" r="r" t="t"/>
                <a:pathLst>
                  <a:path extrusionOk="0" h="1204" w="1204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6"/>
                      <a:pt x="269" y="1204"/>
                      <a:pt x="602" y="1204"/>
                    </a:cubicBezTo>
                    <a:cubicBezTo>
                      <a:pt x="935" y="1204"/>
                      <a:pt x="1204" y="936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54"/>
              <p:cNvSpPr/>
              <p:nvPr/>
            </p:nvSpPr>
            <p:spPr>
              <a:xfrm>
                <a:off x="7247444" y="4466856"/>
                <a:ext cx="225281" cy="255870"/>
              </a:xfrm>
              <a:custGeom>
                <a:rect b="b" l="l" r="r" t="t"/>
                <a:pathLst>
                  <a:path extrusionOk="0" h="7545" w="6643">
                    <a:moveTo>
                      <a:pt x="6074" y="570"/>
                    </a:moveTo>
                    <a:lnTo>
                      <a:pt x="6074" y="4220"/>
                    </a:lnTo>
                    <a:cubicBezTo>
                      <a:pt x="6074" y="5732"/>
                      <a:pt x="4838" y="6967"/>
                      <a:pt x="3326" y="6967"/>
                    </a:cubicBezTo>
                    <a:cubicBezTo>
                      <a:pt x="1806" y="6967"/>
                      <a:pt x="578" y="5732"/>
                      <a:pt x="578" y="4220"/>
                    </a:cubicBezTo>
                    <a:lnTo>
                      <a:pt x="578" y="570"/>
                    </a:lnTo>
                    <a:close/>
                    <a:moveTo>
                      <a:pt x="285" y="1"/>
                    </a:moveTo>
                    <a:cubicBezTo>
                      <a:pt x="131" y="1"/>
                      <a:pt x="1" y="122"/>
                      <a:pt x="1" y="285"/>
                    </a:cubicBezTo>
                    <a:lnTo>
                      <a:pt x="1" y="4220"/>
                    </a:lnTo>
                    <a:cubicBezTo>
                      <a:pt x="1" y="6049"/>
                      <a:pt x="1497" y="7545"/>
                      <a:pt x="3326" y="7545"/>
                    </a:cubicBezTo>
                    <a:cubicBezTo>
                      <a:pt x="5155" y="7545"/>
                      <a:pt x="6643" y="6049"/>
                      <a:pt x="6643" y="4220"/>
                    </a:cubicBezTo>
                    <a:lnTo>
                      <a:pt x="6643" y="285"/>
                    </a:lnTo>
                    <a:cubicBezTo>
                      <a:pt x="6643" y="122"/>
                      <a:pt x="6521" y="1"/>
                      <a:pt x="63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54"/>
              <p:cNvSpPr/>
              <p:nvPr/>
            </p:nvSpPr>
            <p:spPr>
              <a:xfrm>
                <a:off x="7265951" y="4533563"/>
                <a:ext cx="177023" cy="19330"/>
              </a:xfrm>
              <a:custGeom>
                <a:rect b="b" l="l" r="r" t="t"/>
                <a:pathLst>
                  <a:path extrusionOk="0" h="570" w="5220">
                    <a:moveTo>
                      <a:pt x="0" y="1"/>
                    </a:moveTo>
                    <a:lnTo>
                      <a:pt x="0" y="570"/>
                    </a:lnTo>
                    <a:lnTo>
                      <a:pt x="5219" y="570"/>
                    </a:lnTo>
                    <a:lnTo>
                      <a:pt x="5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54"/>
              <p:cNvSpPr/>
              <p:nvPr/>
            </p:nvSpPr>
            <p:spPr>
              <a:xfrm>
                <a:off x="7457290" y="3968944"/>
                <a:ext cx="197133" cy="243492"/>
              </a:xfrm>
              <a:custGeom>
                <a:rect b="b" l="l" r="r" t="t"/>
                <a:pathLst>
                  <a:path extrusionOk="0" h="7180" w="5813">
                    <a:moveTo>
                      <a:pt x="2910" y="1"/>
                    </a:moveTo>
                    <a:cubicBezTo>
                      <a:pt x="1301" y="1"/>
                      <a:pt x="0" y="1302"/>
                      <a:pt x="0" y="2911"/>
                    </a:cubicBezTo>
                    <a:lnTo>
                      <a:pt x="0" y="4277"/>
                    </a:lnTo>
                    <a:cubicBezTo>
                      <a:pt x="0" y="5878"/>
                      <a:pt x="1301" y="7179"/>
                      <a:pt x="2910" y="7179"/>
                    </a:cubicBezTo>
                    <a:cubicBezTo>
                      <a:pt x="4512" y="7179"/>
                      <a:pt x="5813" y="5878"/>
                      <a:pt x="5813" y="4277"/>
                    </a:cubicBezTo>
                    <a:lnTo>
                      <a:pt x="5813" y="2911"/>
                    </a:lnTo>
                    <a:cubicBezTo>
                      <a:pt x="5813" y="1302"/>
                      <a:pt x="4512" y="1"/>
                      <a:pt x="29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54"/>
              <p:cNvSpPr/>
              <p:nvPr/>
            </p:nvSpPr>
            <p:spPr>
              <a:xfrm>
                <a:off x="7453399" y="3959313"/>
                <a:ext cx="216463" cy="262754"/>
              </a:xfrm>
              <a:custGeom>
                <a:rect b="b" l="l" r="r" t="t"/>
                <a:pathLst>
                  <a:path extrusionOk="0" h="7748" w="6383">
                    <a:moveTo>
                      <a:pt x="3195" y="577"/>
                    </a:moveTo>
                    <a:cubicBezTo>
                      <a:pt x="4634" y="577"/>
                      <a:pt x="5813" y="1748"/>
                      <a:pt x="5813" y="3195"/>
                    </a:cubicBezTo>
                    <a:lnTo>
                      <a:pt x="5813" y="4561"/>
                    </a:lnTo>
                    <a:cubicBezTo>
                      <a:pt x="5813" y="6000"/>
                      <a:pt x="4634" y="7179"/>
                      <a:pt x="3195" y="7179"/>
                    </a:cubicBezTo>
                    <a:cubicBezTo>
                      <a:pt x="1748" y="7179"/>
                      <a:pt x="578" y="6000"/>
                      <a:pt x="578" y="4561"/>
                    </a:cubicBezTo>
                    <a:lnTo>
                      <a:pt x="578" y="3195"/>
                    </a:lnTo>
                    <a:cubicBezTo>
                      <a:pt x="578" y="1748"/>
                      <a:pt x="1748" y="577"/>
                      <a:pt x="3195" y="577"/>
                    </a:cubicBezTo>
                    <a:close/>
                    <a:moveTo>
                      <a:pt x="3195" y="0"/>
                    </a:moveTo>
                    <a:cubicBezTo>
                      <a:pt x="1431" y="0"/>
                      <a:pt x="1" y="1431"/>
                      <a:pt x="1" y="3195"/>
                    </a:cubicBezTo>
                    <a:lnTo>
                      <a:pt x="1" y="4561"/>
                    </a:lnTo>
                    <a:cubicBezTo>
                      <a:pt x="1" y="6317"/>
                      <a:pt x="1431" y="7748"/>
                      <a:pt x="3195" y="7748"/>
                    </a:cubicBezTo>
                    <a:cubicBezTo>
                      <a:pt x="4951" y="7748"/>
                      <a:pt x="6382" y="6317"/>
                      <a:pt x="6382" y="4561"/>
                    </a:cubicBezTo>
                    <a:lnTo>
                      <a:pt x="6382" y="3195"/>
                    </a:lnTo>
                    <a:cubicBezTo>
                      <a:pt x="6382" y="1431"/>
                      <a:pt x="4951" y="0"/>
                      <a:pt x="3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54"/>
              <p:cNvSpPr/>
              <p:nvPr/>
            </p:nvSpPr>
            <p:spPr>
              <a:xfrm>
                <a:off x="7878832" y="3768789"/>
                <a:ext cx="117473" cy="117202"/>
              </a:xfrm>
              <a:custGeom>
                <a:rect b="b" l="l" r="r" t="t"/>
                <a:pathLst>
                  <a:path extrusionOk="0" h="3456" w="3464">
                    <a:moveTo>
                      <a:pt x="1732" y="1"/>
                    </a:moveTo>
                    <a:cubicBezTo>
                      <a:pt x="772" y="1"/>
                      <a:pt x="0" y="773"/>
                      <a:pt x="0" y="1732"/>
                    </a:cubicBezTo>
                    <a:cubicBezTo>
                      <a:pt x="0" y="2684"/>
                      <a:pt x="772" y="3456"/>
                      <a:pt x="1732" y="3456"/>
                    </a:cubicBezTo>
                    <a:cubicBezTo>
                      <a:pt x="2683" y="3456"/>
                      <a:pt x="3463" y="2684"/>
                      <a:pt x="3463" y="1732"/>
                    </a:cubicBezTo>
                    <a:cubicBezTo>
                      <a:pt x="3463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54"/>
              <p:cNvSpPr/>
              <p:nvPr/>
            </p:nvSpPr>
            <p:spPr>
              <a:xfrm>
                <a:off x="7874670" y="3758886"/>
                <a:ext cx="137040" cy="137040"/>
              </a:xfrm>
              <a:custGeom>
                <a:rect b="b" l="l" r="r" t="t"/>
                <a:pathLst>
                  <a:path extrusionOk="0" h="4041" w="4041">
                    <a:moveTo>
                      <a:pt x="2025" y="577"/>
                    </a:moveTo>
                    <a:cubicBezTo>
                      <a:pt x="2821" y="577"/>
                      <a:pt x="3464" y="1220"/>
                      <a:pt x="3464" y="2016"/>
                    </a:cubicBezTo>
                    <a:cubicBezTo>
                      <a:pt x="3464" y="2813"/>
                      <a:pt x="2821" y="3463"/>
                      <a:pt x="2025" y="3463"/>
                    </a:cubicBezTo>
                    <a:cubicBezTo>
                      <a:pt x="1228" y="3463"/>
                      <a:pt x="578" y="2813"/>
                      <a:pt x="578" y="2016"/>
                    </a:cubicBezTo>
                    <a:cubicBezTo>
                      <a:pt x="578" y="1220"/>
                      <a:pt x="1228" y="577"/>
                      <a:pt x="2025" y="577"/>
                    </a:cubicBezTo>
                    <a:close/>
                    <a:moveTo>
                      <a:pt x="2025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5" y="4041"/>
                    </a:cubicBezTo>
                    <a:cubicBezTo>
                      <a:pt x="3130" y="4041"/>
                      <a:pt x="4041" y="3130"/>
                      <a:pt x="4041" y="2016"/>
                    </a:cubicBezTo>
                    <a:cubicBezTo>
                      <a:pt x="4041" y="911"/>
                      <a:pt x="3130" y="0"/>
                      <a:pt x="2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54"/>
              <p:cNvSpPr/>
              <p:nvPr/>
            </p:nvSpPr>
            <p:spPr>
              <a:xfrm>
                <a:off x="7115681" y="3768789"/>
                <a:ext cx="117473" cy="117202"/>
              </a:xfrm>
              <a:custGeom>
                <a:rect b="b" l="l" r="r" t="t"/>
                <a:pathLst>
                  <a:path extrusionOk="0" h="3456" w="3464">
                    <a:moveTo>
                      <a:pt x="1732" y="1"/>
                    </a:moveTo>
                    <a:cubicBezTo>
                      <a:pt x="773" y="1"/>
                      <a:pt x="1" y="773"/>
                      <a:pt x="1" y="1732"/>
                    </a:cubicBezTo>
                    <a:cubicBezTo>
                      <a:pt x="1" y="2684"/>
                      <a:pt x="773" y="3456"/>
                      <a:pt x="1732" y="3456"/>
                    </a:cubicBezTo>
                    <a:cubicBezTo>
                      <a:pt x="2683" y="3456"/>
                      <a:pt x="3456" y="2684"/>
                      <a:pt x="3464" y="1732"/>
                    </a:cubicBezTo>
                    <a:cubicBezTo>
                      <a:pt x="3464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54"/>
              <p:cNvSpPr/>
              <p:nvPr/>
            </p:nvSpPr>
            <p:spPr>
              <a:xfrm>
                <a:off x="7111554" y="3758886"/>
                <a:ext cx="137040" cy="137040"/>
              </a:xfrm>
              <a:custGeom>
                <a:rect b="b" l="l" r="r" t="t"/>
                <a:pathLst>
                  <a:path extrusionOk="0" h="4041" w="4041">
                    <a:moveTo>
                      <a:pt x="2024" y="577"/>
                    </a:moveTo>
                    <a:cubicBezTo>
                      <a:pt x="2821" y="577"/>
                      <a:pt x="3463" y="1220"/>
                      <a:pt x="3463" y="2016"/>
                    </a:cubicBezTo>
                    <a:cubicBezTo>
                      <a:pt x="3463" y="2813"/>
                      <a:pt x="2821" y="3463"/>
                      <a:pt x="2024" y="3463"/>
                    </a:cubicBezTo>
                    <a:cubicBezTo>
                      <a:pt x="1228" y="3463"/>
                      <a:pt x="577" y="2813"/>
                      <a:pt x="577" y="2016"/>
                    </a:cubicBezTo>
                    <a:cubicBezTo>
                      <a:pt x="577" y="1220"/>
                      <a:pt x="1228" y="577"/>
                      <a:pt x="2024" y="577"/>
                    </a:cubicBezTo>
                    <a:close/>
                    <a:moveTo>
                      <a:pt x="2024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4" y="4041"/>
                    </a:cubicBezTo>
                    <a:cubicBezTo>
                      <a:pt x="3138" y="4041"/>
                      <a:pt x="4040" y="3130"/>
                      <a:pt x="4040" y="2016"/>
                    </a:cubicBezTo>
                    <a:cubicBezTo>
                      <a:pt x="4040" y="911"/>
                      <a:pt x="3138" y="0"/>
                      <a:pt x="20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54"/>
              <p:cNvSpPr/>
              <p:nvPr/>
            </p:nvSpPr>
            <p:spPr>
              <a:xfrm>
                <a:off x="7166958" y="3221262"/>
                <a:ext cx="777749" cy="865718"/>
              </a:xfrm>
              <a:custGeom>
                <a:rect b="b" l="l" r="r" t="t"/>
                <a:pathLst>
                  <a:path extrusionOk="0" h="25528" w="22934">
                    <a:moveTo>
                      <a:pt x="11463" y="1"/>
                    </a:moveTo>
                    <a:cubicBezTo>
                      <a:pt x="5131" y="1"/>
                      <a:pt x="1" y="5716"/>
                      <a:pt x="1" y="12764"/>
                    </a:cubicBezTo>
                    <a:cubicBezTo>
                      <a:pt x="1" y="19812"/>
                      <a:pt x="5131" y="25527"/>
                      <a:pt x="11463" y="25527"/>
                    </a:cubicBezTo>
                    <a:cubicBezTo>
                      <a:pt x="17804" y="25527"/>
                      <a:pt x="22934" y="19812"/>
                      <a:pt x="22934" y="12764"/>
                    </a:cubicBezTo>
                    <a:cubicBezTo>
                      <a:pt x="22934" y="5716"/>
                      <a:pt x="17804" y="1"/>
                      <a:pt x="114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54"/>
              <p:cNvSpPr/>
              <p:nvPr/>
            </p:nvSpPr>
            <p:spPr>
              <a:xfrm>
                <a:off x="7163102" y="3211359"/>
                <a:ext cx="797045" cy="885252"/>
              </a:xfrm>
              <a:custGeom>
                <a:rect b="b" l="l" r="r" t="t"/>
                <a:pathLst>
                  <a:path extrusionOk="0" h="26104" w="23503">
                    <a:moveTo>
                      <a:pt x="11755" y="577"/>
                    </a:moveTo>
                    <a:cubicBezTo>
                      <a:pt x="19170" y="577"/>
                      <a:pt x="22933" y="4772"/>
                      <a:pt x="22933" y="13056"/>
                    </a:cubicBezTo>
                    <a:cubicBezTo>
                      <a:pt x="22933" y="19934"/>
                      <a:pt x="17918" y="25535"/>
                      <a:pt x="11755" y="25535"/>
                    </a:cubicBezTo>
                    <a:cubicBezTo>
                      <a:pt x="5585" y="25535"/>
                      <a:pt x="569" y="19934"/>
                      <a:pt x="569" y="13056"/>
                    </a:cubicBezTo>
                    <a:cubicBezTo>
                      <a:pt x="569" y="4658"/>
                      <a:pt x="4228" y="577"/>
                      <a:pt x="11755" y="577"/>
                    </a:cubicBezTo>
                    <a:close/>
                    <a:moveTo>
                      <a:pt x="11755" y="0"/>
                    </a:moveTo>
                    <a:cubicBezTo>
                      <a:pt x="7504" y="0"/>
                      <a:pt x="4374" y="1301"/>
                      <a:pt x="2439" y="3854"/>
                    </a:cubicBezTo>
                    <a:cubicBezTo>
                      <a:pt x="797" y="6024"/>
                      <a:pt x="0" y="9032"/>
                      <a:pt x="0" y="13056"/>
                    </a:cubicBezTo>
                    <a:cubicBezTo>
                      <a:pt x="0" y="20251"/>
                      <a:pt x="5268" y="26104"/>
                      <a:pt x="11755" y="26104"/>
                    </a:cubicBezTo>
                    <a:cubicBezTo>
                      <a:pt x="18235" y="26104"/>
                      <a:pt x="23503" y="20251"/>
                      <a:pt x="23503" y="13056"/>
                    </a:cubicBezTo>
                    <a:cubicBezTo>
                      <a:pt x="23503" y="4398"/>
                      <a:pt x="19552" y="0"/>
                      <a:pt x="11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54"/>
              <p:cNvSpPr/>
              <p:nvPr/>
            </p:nvSpPr>
            <p:spPr>
              <a:xfrm>
                <a:off x="7126432" y="3186806"/>
                <a:ext cx="858834" cy="513062"/>
              </a:xfrm>
              <a:custGeom>
                <a:rect b="b" l="l" r="r" t="t"/>
                <a:pathLst>
                  <a:path extrusionOk="0" h="15129" w="25325">
                    <a:moveTo>
                      <a:pt x="12658" y="1"/>
                    </a:moveTo>
                    <a:cubicBezTo>
                      <a:pt x="2952" y="1"/>
                      <a:pt x="1" y="6748"/>
                      <a:pt x="1" y="15073"/>
                    </a:cubicBezTo>
                    <a:cubicBezTo>
                      <a:pt x="1" y="15073"/>
                      <a:pt x="672" y="15129"/>
                      <a:pt x="1754" y="15129"/>
                    </a:cubicBezTo>
                    <a:cubicBezTo>
                      <a:pt x="5654" y="15129"/>
                      <a:pt x="14894" y="14401"/>
                      <a:pt x="17325" y="7707"/>
                    </a:cubicBezTo>
                    <a:cubicBezTo>
                      <a:pt x="17325" y="7707"/>
                      <a:pt x="19105" y="14837"/>
                      <a:pt x="25324" y="15073"/>
                    </a:cubicBezTo>
                    <a:cubicBezTo>
                      <a:pt x="25324" y="6748"/>
                      <a:pt x="22373" y="1"/>
                      <a:pt x="126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54"/>
              <p:cNvSpPr/>
              <p:nvPr/>
            </p:nvSpPr>
            <p:spPr>
              <a:xfrm>
                <a:off x="7122847" y="3177175"/>
                <a:ext cx="877825" cy="532664"/>
              </a:xfrm>
              <a:custGeom>
                <a:rect b="b" l="l" r="r" t="t"/>
                <a:pathLst>
                  <a:path extrusionOk="0" h="15707" w="25885">
                    <a:moveTo>
                      <a:pt x="12942" y="577"/>
                    </a:moveTo>
                    <a:cubicBezTo>
                      <a:pt x="21064" y="577"/>
                      <a:pt x="25226" y="5447"/>
                      <a:pt x="25307" y="15056"/>
                    </a:cubicBezTo>
                    <a:cubicBezTo>
                      <a:pt x="19625" y="14617"/>
                      <a:pt x="17901" y="7991"/>
                      <a:pt x="17877" y="7926"/>
                    </a:cubicBezTo>
                    <a:cubicBezTo>
                      <a:pt x="17853" y="7804"/>
                      <a:pt x="17747" y="7715"/>
                      <a:pt x="17617" y="7707"/>
                    </a:cubicBezTo>
                    <a:cubicBezTo>
                      <a:pt x="17487" y="7707"/>
                      <a:pt x="17381" y="7780"/>
                      <a:pt x="17332" y="7894"/>
                    </a:cubicBezTo>
                    <a:cubicBezTo>
                      <a:pt x="14963" y="14424"/>
                      <a:pt x="5765" y="15123"/>
                      <a:pt x="1964" y="15123"/>
                    </a:cubicBezTo>
                    <a:cubicBezTo>
                      <a:pt x="1330" y="15123"/>
                      <a:pt x="847" y="15103"/>
                      <a:pt x="569" y="15088"/>
                    </a:cubicBezTo>
                    <a:cubicBezTo>
                      <a:pt x="643" y="5325"/>
                      <a:pt x="4813" y="577"/>
                      <a:pt x="12942" y="577"/>
                    </a:cubicBezTo>
                    <a:close/>
                    <a:moveTo>
                      <a:pt x="12942" y="0"/>
                    </a:moveTo>
                    <a:cubicBezTo>
                      <a:pt x="8260" y="0"/>
                      <a:pt x="4805" y="1529"/>
                      <a:pt x="2675" y="4536"/>
                    </a:cubicBezTo>
                    <a:cubicBezTo>
                      <a:pt x="870" y="7081"/>
                      <a:pt x="0" y="10625"/>
                      <a:pt x="0" y="15357"/>
                    </a:cubicBezTo>
                    <a:cubicBezTo>
                      <a:pt x="0" y="15503"/>
                      <a:pt x="114" y="15633"/>
                      <a:pt x="261" y="15641"/>
                    </a:cubicBezTo>
                    <a:cubicBezTo>
                      <a:pt x="382" y="15649"/>
                      <a:pt x="1090" y="15706"/>
                      <a:pt x="2163" y="15706"/>
                    </a:cubicBezTo>
                    <a:cubicBezTo>
                      <a:pt x="6049" y="15706"/>
                      <a:pt x="14715" y="14983"/>
                      <a:pt x="17568" y="8821"/>
                    </a:cubicBezTo>
                    <a:cubicBezTo>
                      <a:pt x="18251" y="10707"/>
                      <a:pt x="20470" y="15446"/>
                      <a:pt x="25584" y="15641"/>
                    </a:cubicBezTo>
                    <a:cubicBezTo>
                      <a:pt x="25665" y="15641"/>
                      <a:pt x="25738" y="15617"/>
                      <a:pt x="25795" y="15560"/>
                    </a:cubicBezTo>
                    <a:cubicBezTo>
                      <a:pt x="25852" y="15511"/>
                      <a:pt x="25885" y="15438"/>
                      <a:pt x="25885" y="15357"/>
                    </a:cubicBezTo>
                    <a:cubicBezTo>
                      <a:pt x="25885" y="5170"/>
                      <a:pt x="21527" y="0"/>
                      <a:pt x="12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54"/>
              <p:cNvSpPr/>
              <p:nvPr/>
            </p:nvSpPr>
            <p:spPr>
              <a:xfrm>
                <a:off x="7313633" y="3771570"/>
                <a:ext cx="88274" cy="43849"/>
              </a:xfrm>
              <a:custGeom>
                <a:rect b="b" l="l" r="r" t="t"/>
                <a:pathLst>
                  <a:path extrusionOk="0" h="1293" w="2603">
                    <a:moveTo>
                      <a:pt x="1301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54"/>
              <p:cNvSpPr/>
              <p:nvPr/>
            </p:nvSpPr>
            <p:spPr>
              <a:xfrm>
                <a:off x="7309777" y="3761905"/>
                <a:ext cx="107537" cy="63450"/>
              </a:xfrm>
              <a:custGeom>
                <a:rect b="b" l="l" r="r" t="t"/>
                <a:pathLst>
                  <a:path extrusionOk="0" h="1871" w="3171">
                    <a:moveTo>
                      <a:pt x="1585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7" y="1740"/>
                      <a:pt x="577" y="1586"/>
                    </a:cubicBezTo>
                    <a:cubicBezTo>
                      <a:pt x="577" y="1025"/>
                      <a:pt x="1024" y="570"/>
                      <a:pt x="1585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3" y="1"/>
                      <a:pt x="1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54"/>
              <p:cNvSpPr/>
              <p:nvPr/>
            </p:nvSpPr>
            <p:spPr>
              <a:xfrm>
                <a:off x="7695191" y="3771570"/>
                <a:ext cx="88274" cy="43849"/>
              </a:xfrm>
              <a:custGeom>
                <a:rect b="b" l="l" r="r" t="t"/>
                <a:pathLst>
                  <a:path extrusionOk="0" h="1293" w="2603">
                    <a:moveTo>
                      <a:pt x="1302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54"/>
              <p:cNvSpPr/>
              <p:nvPr/>
            </p:nvSpPr>
            <p:spPr>
              <a:xfrm>
                <a:off x="7691335" y="3761905"/>
                <a:ext cx="107537" cy="63450"/>
              </a:xfrm>
              <a:custGeom>
                <a:rect b="b" l="l" r="r" t="t"/>
                <a:pathLst>
                  <a:path extrusionOk="0" h="1871" w="3171">
                    <a:moveTo>
                      <a:pt x="1586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8" y="1740"/>
                      <a:pt x="578" y="1586"/>
                    </a:cubicBezTo>
                    <a:cubicBezTo>
                      <a:pt x="578" y="1025"/>
                      <a:pt x="1025" y="570"/>
                      <a:pt x="1586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54"/>
              <p:cNvSpPr/>
              <p:nvPr/>
            </p:nvSpPr>
            <p:spPr>
              <a:xfrm>
                <a:off x="7590433" y="3935031"/>
                <a:ext cx="151114" cy="76507"/>
              </a:xfrm>
              <a:custGeom>
                <a:rect b="b" l="l" r="r" t="t"/>
                <a:pathLst>
                  <a:path extrusionOk="0" h="2256" w="4456">
                    <a:moveTo>
                      <a:pt x="4456" y="1"/>
                    </a:moveTo>
                    <a:lnTo>
                      <a:pt x="1" y="2033"/>
                    </a:lnTo>
                    <a:cubicBezTo>
                      <a:pt x="401" y="2184"/>
                      <a:pt x="812" y="2256"/>
                      <a:pt x="1216" y="2256"/>
                    </a:cubicBezTo>
                    <a:cubicBezTo>
                      <a:pt x="2618" y="2256"/>
                      <a:pt x="3938" y="1395"/>
                      <a:pt x="4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54"/>
              <p:cNvSpPr/>
              <p:nvPr/>
            </p:nvSpPr>
            <p:spPr>
              <a:xfrm>
                <a:off x="7585186" y="3925434"/>
                <a:ext cx="172886" cy="95938"/>
              </a:xfrm>
              <a:custGeom>
                <a:rect b="b" l="l" r="r" t="t"/>
                <a:pathLst>
                  <a:path extrusionOk="0" h="2829" w="5098">
                    <a:moveTo>
                      <a:pt x="4785" y="1"/>
                    </a:moveTo>
                    <a:cubicBezTo>
                      <a:pt x="4666" y="1"/>
                      <a:pt x="4551" y="71"/>
                      <a:pt x="4512" y="186"/>
                    </a:cubicBezTo>
                    <a:cubicBezTo>
                      <a:pt x="4031" y="1465"/>
                      <a:pt x="2816" y="2255"/>
                      <a:pt x="1527" y="2255"/>
                    </a:cubicBezTo>
                    <a:cubicBezTo>
                      <a:pt x="1160" y="2255"/>
                      <a:pt x="787" y="2191"/>
                      <a:pt x="423" y="2056"/>
                    </a:cubicBezTo>
                    <a:cubicBezTo>
                      <a:pt x="390" y="2043"/>
                      <a:pt x="355" y="2037"/>
                      <a:pt x="321" y="2037"/>
                    </a:cubicBezTo>
                    <a:cubicBezTo>
                      <a:pt x="208" y="2037"/>
                      <a:pt x="101" y="2106"/>
                      <a:pt x="57" y="2219"/>
                    </a:cubicBezTo>
                    <a:cubicBezTo>
                      <a:pt x="0" y="2365"/>
                      <a:pt x="74" y="2536"/>
                      <a:pt x="228" y="2585"/>
                    </a:cubicBezTo>
                    <a:cubicBezTo>
                      <a:pt x="659" y="2747"/>
                      <a:pt x="1098" y="2828"/>
                      <a:pt x="1529" y="2828"/>
                    </a:cubicBezTo>
                    <a:cubicBezTo>
                      <a:pt x="3049" y="2828"/>
                      <a:pt x="4480" y="1894"/>
                      <a:pt x="5049" y="390"/>
                    </a:cubicBezTo>
                    <a:cubicBezTo>
                      <a:pt x="5098" y="235"/>
                      <a:pt x="5024" y="73"/>
                      <a:pt x="4878" y="16"/>
                    </a:cubicBezTo>
                    <a:cubicBezTo>
                      <a:pt x="4848" y="5"/>
                      <a:pt x="4816" y="1"/>
                      <a:pt x="4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54"/>
              <p:cNvSpPr/>
              <p:nvPr/>
            </p:nvSpPr>
            <p:spPr>
              <a:xfrm>
                <a:off x="7234760" y="3718903"/>
                <a:ext cx="275743" cy="158541"/>
              </a:xfrm>
              <a:custGeom>
                <a:rect b="b" l="l" r="r" t="t"/>
                <a:pathLst>
                  <a:path extrusionOk="0" h="4675" w="8131">
                    <a:moveTo>
                      <a:pt x="5789" y="578"/>
                    </a:moveTo>
                    <a:cubicBezTo>
                      <a:pt x="6765" y="578"/>
                      <a:pt x="7553" y="1366"/>
                      <a:pt x="7553" y="2342"/>
                    </a:cubicBezTo>
                    <a:cubicBezTo>
                      <a:pt x="7553" y="3309"/>
                      <a:pt x="6765" y="4106"/>
                      <a:pt x="5789" y="4106"/>
                    </a:cubicBezTo>
                    <a:lnTo>
                      <a:pt x="2334" y="4106"/>
                    </a:lnTo>
                    <a:cubicBezTo>
                      <a:pt x="1367" y="4106"/>
                      <a:pt x="570" y="3309"/>
                      <a:pt x="570" y="2342"/>
                    </a:cubicBezTo>
                    <a:cubicBezTo>
                      <a:pt x="570" y="1366"/>
                      <a:pt x="1367" y="578"/>
                      <a:pt x="2334" y="578"/>
                    </a:cubicBezTo>
                    <a:close/>
                    <a:moveTo>
                      <a:pt x="2334" y="0"/>
                    </a:moveTo>
                    <a:cubicBezTo>
                      <a:pt x="1050" y="0"/>
                      <a:pt x="1" y="1049"/>
                      <a:pt x="1" y="2342"/>
                    </a:cubicBezTo>
                    <a:cubicBezTo>
                      <a:pt x="1" y="3626"/>
                      <a:pt x="1050" y="4675"/>
                      <a:pt x="2334" y="4675"/>
                    </a:cubicBezTo>
                    <a:lnTo>
                      <a:pt x="5789" y="4675"/>
                    </a:lnTo>
                    <a:cubicBezTo>
                      <a:pt x="7082" y="4675"/>
                      <a:pt x="8130" y="3626"/>
                      <a:pt x="8130" y="2342"/>
                    </a:cubicBezTo>
                    <a:cubicBezTo>
                      <a:pt x="8130" y="1049"/>
                      <a:pt x="7082" y="0"/>
                      <a:pt x="5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54"/>
              <p:cNvSpPr/>
              <p:nvPr/>
            </p:nvSpPr>
            <p:spPr>
              <a:xfrm>
                <a:off x="7613029" y="3718903"/>
                <a:ext cx="275437" cy="158541"/>
              </a:xfrm>
              <a:custGeom>
                <a:rect b="b" l="l" r="r" t="t"/>
                <a:pathLst>
                  <a:path extrusionOk="0" h="4675" w="8122">
                    <a:moveTo>
                      <a:pt x="5789" y="578"/>
                    </a:moveTo>
                    <a:cubicBezTo>
                      <a:pt x="6764" y="578"/>
                      <a:pt x="7553" y="1366"/>
                      <a:pt x="7553" y="2342"/>
                    </a:cubicBezTo>
                    <a:cubicBezTo>
                      <a:pt x="7553" y="3309"/>
                      <a:pt x="6764" y="4106"/>
                      <a:pt x="5789" y="4106"/>
                    </a:cubicBezTo>
                    <a:lnTo>
                      <a:pt x="2334" y="4106"/>
                    </a:lnTo>
                    <a:cubicBezTo>
                      <a:pt x="1358" y="4106"/>
                      <a:pt x="570" y="3309"/>
                      <a:pt x="570" y="2342"/>
                    </a:cubicBezTo>
                    <a:cubicBezTo>
                      <a:pt x="570" y="1366"/>
                      <a:pt x="1358" y="578"/>
                      <a:pt x="2334" y="578"/>
                    </a:cubicBezTo>
                    <a:close/>
                    <a:moveTo>
                      <a:pt x="2334" y="0"/>
                    </a:moveTo>
                    <a:cubicBezTo>
                      <a:pt x="1041" y="0"/>
                      <a:pt x="1" y="1049"/>
                      <a:pt x="1" y="2342"/>
                    </a:cubicBezTo>
                    <a:cubicBezTo>
                      <a:pt x="1" y="3626"/>
                      <a:pt x="1049" y="4675"/>
                      <a:pt x="2334" y="4675"/>
                    </a:cubicBezTo>
                    <a:lnTo>
                      <a:pt x="5789" y="4675"/>
                    </a:lnTo>
                    <a:cubicBezTo>
                      <a:pt x="7081" y="4675"/>
                      <a:pt x="8122" y="3626"/>
                      <a:pt x="8122" y="2342"/>
                    </a:cubicBezTo>
                    <a:cubicBezTo>
                      <a:pt x="8122" y="1049"/>
                      <a:pt x="7073" y="0"/>
                      <a:pt x="5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54"/>
              <p:cNvSpPr/>
              <p:nvPr/>
            </p:nvSpPr>
            <p:spPr>
              <a:xfrm>
                <a:off x="7490907" y="3788662"/>
                <a:ext cx="141449" cy="19330"/>
              </a:xfrm>
              <a:custGeom>
                <a:rect b="b" l="l" r="r" t="t"/>
                <a:pathLst>
                  <a:path extrusionOk="0" h="570" w="4171">
                    <a:moveTo>
                      <a:pt x="285" y="0"/>
                    </a:moveTo>
                    <a:cubicBezTo>
                      <a:pt x="130" y="0"/>
                      <a:pt x="0" y="122"/>
                      <a:pt x="0" y="285"/>
                    </a:cubicBezTo>
                    <a:cubicBezTo>
                      <a:pt x="0" y="439"/>
                      <a:pt x="130" y="569"/>
                      <a:pt x="285" y="569"/>
                    </a:cubicBezTo>
                    <a:lnTo>
                      <a:pt x="3886" y="569"/>
                    </a:lnTo>
                    <a:cubicBezTo>
                      <a:pt x="4041" y="569"/>
                      <a:pt x="4171" y="439"/>
                      <a:pt x="4171" y="285"/>
                    </a:cubicBezTo>
                    <a:cubicBezTo>
                      <a:pt x="4171" y="122"/>
                      <a:pt x="4041" y="0"/>
                      <a:pt x="38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54"/>
              <p:cNvSpPr/>
              <p:nvPr/>
            </p:nvSpPr>
            <p:spPr>
              <a:xfrm>
                <a:off x="7187621" y="3788662"/>
                <a:ext cx="66502" cy="19330"/>
              </a:xfrm>
              <a:custGeom>
                <a:rect b="b" l="l" r="r" t="t"/>
                <a:pathLst>
                  <a:path extrusionOk="0" h="570" w="1961">
                    <a:moveTo>
                      <a:pt x="285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85" y="569"/>
                    </a:cubicBezTo>
                    <a:lnTo>
                      <a:pt x="1675" y="569"/>
                    </a:lnTo>
                    <a:cubicBezTo>
                      <a:pt x="1830" y="569"/>
                      <a:pt x="1960" y="439"/>
                      <a:pt x="1960" y="285"/>
                    </a:cubicBezTo>
                    <a:cubicBezTo>
                      <a:pt x="1960" y="122"/>
                      <a:pt x="1838" y="0"/>
                      <a:pt x="1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54"/>
              <p:cNvSpPr/>
              <p:nvPr/>
            </p:nvSpPr>
            <p:spPr>
              <a:xfrm>
                <a:off x="7869142" y="3788662"/>
                <a:ext cx="68978" cy="19330"/>
              </a:xfrm>
              <a:custGeom>
                <a:rect b="b" l="l" r="r" t="t"/>
                <a:pathLst>
                  <a:path extrusionOk="0" h="570" w="2034">
                    <a:moveTo>
                      <a:pt x="285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85" y="569"/>
                    </a:cubicBezTo>
                    <a:lnTo>
                      <a:pt x="1749" y="569"/>
                    </a:lnTo>
                    <a:cubicBezTo>
                      <a:pt x="1903" y="569"/>
                      <a:pt x="2033" y="439"/>
                      <a:pt x="2033" y="285"/>
                    </a:cubicBezTo>
                    <a:cubicBezTo>
                      <a:pt x="2033" y="122"/>
                      <a:pt x="1903" y="0"/>
                      <a:pt x="1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54"/>
              <p:cNvSpPr/>
              <p:nvPr/>
            </p:nvSpPr>
            <p:spPr>
              <a:xfrm>
                <a:off x="7316685" y="3893962"/>
                <a:ext cx="82170" cy="82204"/>
              </a:xfrm>
              <a:custGeom>
                <a:rect b="b" l="l" r="r" t="t"/>
                <a:pathLst>
                  <a:path extrusionOk="0" h="2424" w="2423">
                    <a:moveTo>
                      <a:pt x="1211" y="1"/>
                    </a:moveTo>
                    <a:cubicBezTo>
                      <a:pt x="545" y="1"/>
                      <a:pt x="0" y="545"/>
                      <a:pt x="0" y="1212"/>
                    </a:cubicBezTo>
                    <a:cubicBezTo>
                      <a:pt x="0" y="1887"/>
                      <a:pt x="545" y="2423"/>
                      <a:pt x="1211" y="2423"/>
                    </a:cubicBezTo>
                    <a:cubicBezTo>
                      <a:pt x="1878" y="2423"/>
                      <a:pt x="2423" y="1887"/>
                      <a:pt x="2423" y="1212"/>
                    </a:cubicBezTo>
                    <a:cubicBezTo>
                      <a:pt x="2423" y="545"/>
                      <a:pt x="1878" y="1"/>
                      <a:pt x="1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4" name="Google Shape;1794;p54"/>
            <p:cNvSpPr/>
            <p:nvPr/>
          </p:nvSpPr>
          <p:spPr>
            <a:xfrm>
              <a:off x="1024825" y="4662163"/>
              <a:ext cx="227850" cy="14250"/>
            </a:xfrm>
            <a:custGeom>
              <a:rect b="b" l="l" r="r" t="t"/>
              <a:pathLst>
                <a:path extrusionOk="0" h="570" w="9114">
                  <a:moveTo>
                    <a:pt x="285" y="1"/>
                  </a:moveTo>
                  <a:cubicBezTo>
                    <a:pt x="131" y="1"/>
                    <a:pt x="0" y="123"/>
                    <a:pt x="0" y="285"/>
                  </a:cubicBezTo>
                  <a:cubicBezTo>
                    <a:pt x="0" y="440"/>
                    <a:pt x="131" y="570"/>
                    <a:pt x="285" y="570"/>
                  </a:cubicBezTo>
                  <a:lnTo>
                    <a:pt x="8829" y="570"/>
                  </a:lnTo>
                  <a:cubicBezTo>
                    <a:pt x="8992" y="570"/>
                    <a:pt x="9114" y="440"/>
                    <a:pt x="9114" y="285"/>
                  </a:cubicBezTo>
                  <a:cubicBezTo>
                    <a:pt x="9114" y="123"/>
                    <a:pt x="8992" y="1"/>
                    <a:pt x="8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1437350" y="4699363"/>
              <a:ext cx="732700" cy="14250"/>
            </a:xfrm>
            <a:custGeom>
              <a:rect b="b" l="l" r="r" t="t"/>
              <a:pathLst>
                <a:path extrusionOk="0" h="570" w="29308">
                  <a:moveTo>
                    <a:pt x="285" y="1"/>
                  </a:moveTo>
                  <a:cubicBezTo>
                    <a:pt x="122" y="1"/>
                    <a:pt x="0" y="122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29023" y="570"/>
                  </a:lnTo>
                  <a:cubicBezTo>
                    <a:pt x="29177" y="570"/>
                    <a:pt x="29307" y="440"/>
                    <a:pt x="29307" y="285"/>
                  </a:cubicBezTo>
                  <a:cubicBezTo>
                    <a:pt x="29307" y="122"/>
                    <a:pt x="29177" y="1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1333300" y="4699363"/>
              <a:ext cx="70325" cy="14250"/>
            </a:xfrm>
            <a:custGeom>
              <a:rect b="b" l="l" r="r" t="t"/>
              <a:pathLst>
                <a:path extrusionOk="0" h="570" w="2813">
                  <a:moveTo>
                    <a:pt x="285" y="1"/>
                  </a:moveTo>
                  <a:cubicBezTo>
                    <a:pt x="130" y="1"/>
                    <a:pt x="0" y="122"/>
                    <a:pt x="0" y="285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2528" y="570"/>
                  </a:lnTo>
                  <a:cubicBezTo>
                    <a:pt x="2683" y="570"/>
                    <a:pt x="2813" y="440"/>
                    <a:pt x="2813" y="285"/>
                  </a:cubicBezTo>
                  <a:cubicBezTo>
                    <a:pt x="2813" y="122"/>
                    <a:pt x="2691" y="1"/>
                    <a:pt x="2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7" name="Google Shape;1797;p54"/>
          <p:cNvSpPr txBox="1"/>
          <p:nvPr>
            <p:ph type="title"/>
          </p:nvPr>
        </p:nvSpPr>
        <p:spPr>
          <a:xfrm>
            <a:off x="2678975" y="1955775"/>
            <a:ext cx="37002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2"/>
                </a:solidFill>
              </a:rPr>
              <a:t>감사합니다</a:t>
            </a:r>
            <a:endParaRPr sz="5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8"/>
          <p:cNvSpPr txBox="1"/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개요</a:t>
            </a:r>
            <a:endParaRPr/>
          </a:p>
        </p:txBody>
      </p:sp>
      <p:sp>
        <p:nvSpPr>
          <p:cNvPr id="851" name="Google Shape;851;p28"/>
          <p:cNvSpPr txBox="1"/>
          <p:nvPr>
            <p:ph idx="2" type="title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52" name="Google Shape;852;p28"/>
          <p:cNvGrpSpPr/>
          <p:nvPr/>
        </p:nvGrpSpPr>
        <p:grpSpPr>
          <a:xfrm>
            <a:off x="7317500" y="3062397"/>
            <a:ext cx="1657700" cy="1651524"/>
            <a:chOff x="7317500" y="3062397"/>
            <a:chExt cx="1657700" cy="1651524"/>
          </a:xfrm>
        </p:grpSpPr>
        <p:grpSp>
          <p:nvGrpSpPr>
            <p:cNvPr id="853" name="Google Shape;853;p28"/>
            <p:cNvGrpSpPr/>
            <p:nvPr/>
          </p:nvGrpSpPr>
          <p:grpSpPr>
            <a:xfrm>
              <a:off x="7409518" y="3062397"/>
              <a:ext cx="1565681" cy="1651524"/>
              <a:chOff x="7296488" y="3027332"/>
              <a:chExt cx="1455500" cy="1535159"/>
            </a:xfrm>
          </p:grpSpPr>
          <p:grpSp>
            <p:nvGrpSpPr>
              <p:cNvPr id="854" name="Google Shape;854;p28"/>
              <p:cNvGrpSpPr/>
              <p:nvPr/>
            </p:nvGrpSpPr>
            <p:grpSpPr>
              <a:xfrm>
                <a:off x="7472294" y="3027332"/>
                <a:ext cx="1024001" cy="1495799"/>
                <a:chOff x="994848" y="3177175"/>
                <a:chExt cx="1131367" cy="1652634"/>
              </a:xfrm>
            </p:grpSpPr>
            <p:sp>
              <p:nvSpPr>
                <p:cNvPr id="855" name="Google Shape;855;p28"/>
                <p:cNvSpPr/>
                <p:nvPr/>
              </p:nvSpPr>
              <p:spPr>
                <a:xfrm>
                  <a:off x="1000610" y="3690403"/>
                  <a:ext cx="1119809" cy="548028"/>
                </a:xfrm>
                <a:custGeom>
                  <a:rect b="b" l="l" r="r" t="t"/>
                  <a:pathLst>
                    <a:path extrusionOk="0" h="15504" w="31680">
                      <a:moveTo>
                        <a:pt x="4309" y="1"/>
                      </a:moveTo>
                      <a:lnTo>
                        <a:pt x="4309" y="9504"/>
                      </a:lnTo>
                      <a:cubicBezTo>
                        <a:pt x="4309" y="10626"/>
                        <a:pt x="3398" y="11528"/>
                        <a:pt x="2284" y="11528"/>
                      </a:cubicBezTo>
                      <a:cubicBezTo>
                        <a:pt x="1162" y="11528"/>
                        <a:pt x="260" y="10626"/>
                        <a:pt x="260" y="9504"/>
                      </a:cubicBezTo>
                      <a:lnTo>
                        <a:pt x="260" y="9504"/>
                      </a:lnTo>
                      <a:cubicBezTo>
                        <a:pt x="260" y="9505"/>
                        <a:pt x="0" y="15504"/>
                        <a:pt x="4000" y="15504"/>
                      </a:cubicBezTo>
                      <a:lnTo>
                        <a:pt x="27681" y="15504"/>
                      </a:lnTo>
                      <a:cubicBezTo>
                        <a:pt x="31680" y="15504"/>
                        <a:pt x="31428" y="9506"/>
                        <a:pt x="31428" y="9504"/>
                      </a:cubicBezTo>
                      <a:lnTo>
                        <a:pt x="31428" y="9504"/>
                      </a:lnTo>
                      <a:cubicBezTo>
                        <a:pt x="31428" y="10626"/>
                        <a:pt x="30518" y="11528"/>
                        <a:pt x="29396" y="11528"/>
                      </a:cubicBezTo>
                      <a:cubicBezTo>
                        <a:pt x="28282" y="11528"/>
                        <a:pt x="27372" y="10626"/>
                        <a:pt x="27372" y="9504"/>
                      </a:cubicBezTo>
                      <a:lnTo>
                        <a:pt x="2737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28"/>
                <p:cNvSpPr/>
                <p:nvPr/>
              </p:nvSpPr>
              <p:spPr>
                <a:xfrm>
                  <a:off x="994848" y="3680364"/>
                  <a:ext cx="1131367" cy="568423"/>
                </a:xfrm>
                <a:custGeom>
                  <a:rect b="b" l="l" r="r" t="t"/>
                  <a:pathLst>
                    <a:path extrusionOk="0" h="16081" w="32007">
                      <a:moveTo>
                        <a:pt x="27250" y="569"/>
                      </a:moveTo>
                      <a:lnTo>
                        <a:pt x="27250" y="9788"/>
                      </a:lnTo>
                      <a:cubicBezTo>
                        <a:pt x="27250" y="11064"/>
                        <a:pt x="28283" y="12097"/>
                        <a:pt x="29559" y="12097"/>
                      </a:cubicBezTo>
                      <a:cubicBezTo>
                        <a:pt x="30201" y="12097"/>
                        <a:pt x="30787" y="11837"/>
                        <a:pt x="31209" y="11414"/>
                      </a:cubicBezTo>
                      <a:lnTo>
                        <a:pt x="31209" y="11414"/>
                      </a:lnTo>
                      <a:cubicBezTo>
                        <a:pt x="31063" y="12471"/>
                        <a:pt x="30722" y="13804"/>
                        <a:pt x="29909" y="14658"/>
                      </a:cubicBezTo>
                      <a:cubicBezTo>
                        <a:pt x="29372" y="15219"/>
                        <a:pt x="28673" y="15503"/>
                        <a:pt x="27844" y="15503"/>
                      </a:cubicBezTo>
                      <a:lnTo>
                        <a:pt x="4163" y="15503"/>
                      </a:lnTo>
                      <a:cubicBezTo>
                        <a:pt x="3333" y="15503"/>
                        <a:pt x="2634" y="15219"/>
                        <a:pt x="2098" y="14658"/>
                      </a:cubicBezTo>
                      <a:cubicBezTo>
                        <a:pt x="1285" y="13804"/>
                        <a:pt x="943" y="12471"/>
                        <a:pt x="797" y="11414"/>
                      </a:cubicBezTo>
                      <a:lnTo>
                        <a:pt x="797" y="11414"/>
                      </a:lnTo>
                      <a:cubicBezTo>
                        <a:pt x="1220" y="11837"/>
                        <a:pt x="1797" y="12097"/>
                        <a:pt x="2447" y="12097"/>
                      </a:cubicBezTo>
                      <a:cubicBezTo>
                        <a:pt x="3716" y="12097"/>
                        <a:pt x="4756" y="11064"/>
                        <a:pt x="4756" y="9788"/>
                      </a:cubicBezTo>
                      <a:lnTo>
                        <a:pt x="4756" y="569"/>
                      </a:lnTo>
                      <a:close/>
                      <a:moveTo>
                        <a:pt x="4472" y="0"/>
                      </a:moveTo>
                      <a:cubicBezTo>
                        <a:pt x="4317" y="0"/>
                        <a:pt x="4187" y="130"/>
                        <a:pt x="4187" y="285"/>
                      </a:cubicBezTo>
                      <a:lnTo>
                        <a:pt x="4187" y="9788"/>
                      </a:lnTo>
                      <a:cubicBezTo>
                        <a:pt x="4187" y="10747"/>
                        <a:pt x="3407" y="11528"/>
                        <a:pt x="2447" y="11528"/>
                      </a:cubicBezTo>
                      <a:cubicBezTo>
                        <a:pt x="1488" y="11528"/>
                        <a:pt x="708" y="10747"/>
                        <a:pt x="708" y="9788"/>
                      </a:cubicBezTo>
                      <a:cubicBezTo>
                        <a:pt x="708" y="9634"/>
                        <a:pt x="578" y="9504"/>
                        <a:pt x="423" y="9504"/>
                      </a:cubicBezTo>
                      <a:lnTo>
                        <a:pt x="415" y="9504"/>
                      </a:lnTo>
                      <a:cubicBezTo>
                        <a:pt x="269" y="9504"/>
                        <a:pt x="139" y="9626"/>
                        <a:pt x="130" y="9780"/>
                      </a:cubicBezTo>
                      <a:cubicBezTo>
                        <a:pt x="130" y="9918"/>
                        <a:pt x="0" y="13300"/>
                        <a:pt x="1683" y="15056"/>
                      </a:cubicBezTo>
                      <a:cubicBezTo>
                        <a:pt x="2334" y="15731"/>
                        <a:pt x="3171" y="16080"/>
                        <a:pt x="4163" y="16080"/>
                      </a:cubicBezTo>
                      <a:lnTo>
                        <a:pt x="27844" y="16080"/>
                      </a:lnTo>
                      <a:cubicBezTo>
                        <a:pt x="28836" y="16080"/>
                        <a:pt x="29673" y="15731"/>
                        <a:pt x="30323" y="15056"/>
                      </a:cubicBezTo>
                      <a:cubicBezTo>
                        <a:pt x="32006" y="13300"/>
                        <a:pt x="31876" y="9918"/>
                        <a:pt x="31868" y="9780"/>
                      </a:cubicBezTo>
                      <a:cubicBezTo>
                        <a:pt x="31868" y="9626"/>
                        <a:pt x="31738" y="9504"/>
                        <a:pt x="31583" y="9504"/>
                      </a:cubicBezTo>
                      <a:cubicBezTo>
                        <a:pt x="31429" y="9504"/>
                        <a:pt x="31299" y="9634"/>
                        <a:pt x="31299" y="9788"/>
                      </a:cubicBezTo>
                      <a:cubicBezTo>
                        <a:pt x="31299" y="10747"/>
                        <a:pt x="30518" y="11528"/>
                        <a:pt x="29559" y="11528"/>
                      </a:cubicBezTo>
                      <a:cubicBezTo>
                        <a:pt x="28600" y="11528"/>
                        <a:pt x="27819" y="10747"/>
                        <a:pt x="27819" y="9788"/>
                      </a:cubicBezTo>
                      <a:lnTo>
                        <a:pt x="27819" y="285"/>
                      </a:lnTo>
                      <a:cubicBezTo>
                        <a:pt x="27819" y="130"/>
                        <a:pt x="27689" y="0"/>
                        <a:pt x="27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1013513" y="4127207"/>
                  <a:ext cx="1089976" cy="692564"/>
                </a:xfrm>
                <a:custGeom>
                  <a:rect b="b" l="l" r="r" t="t"/>
                  <a:pathLst>
                    <a:path extrusionOk="0" h="19593" w="30836">
                      <a:moveTo>
                        <a:pt x="11553" y="1"/>
                      </a:moveTo>
                      <a:cubicBezTo>
                        <a:pt x="5196" y="1"/>
                        <a:pt x="1" y="5203"/>
                        <a:pt x="1" y="11552"/>
                      </a:cubicBezTo>
                      <a:lnTo>
                        <a:pt x="1" y="19592"/>
                      </a:lnTo>
                      <a:lnTo>
                        <a:pt x="30836" y="19592"/>
                      </a:lnTo>
                      <a:lnTo>
                        <a:pt x="30836" y="11552"/>
                      </a:lnTo>
                      <a:cubicBezTo>
                        <a:pt x="30836" y="5203"/>
                        <a:pt x="25641" y="1"/>
                        <a:pt x="192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1003474" y="4117168"/>
                  <a:ext cx="1110088" cy="712641"/>
                </a:xfrm>
                <a:custGeom>
                  <a:rect b="b" l="l" r="r" t="t"/>
                  <a:pathLst>
                    <a:path extrusionOk="0" h="20161" w="31405">
                      <a:moveTo>
                        <a:pt x="19568" y="569"/>
                      </a:moveTo>
                      <a:cubicBezTo>
                        <a:pt x="25779" y="569"/>
                        <a:pt x="30835" y="5626"/>
                        <a:pt x="30835" y="11836"/>
                      </a:cubicBezTo>
                      <a:lnTo>
                        <a:pt x="30835" y="19592"/>
                      </a:lnTo>
                      <a:lnTo>
                        <a:pt x="569" y="19592"/>
                      </a:lnTo>
                      <a:lnTo>
                        <a:pt x="569" y="11836"/>
                      </a:lnTo>
                      <a:cubicBezTo>
                        <a:pt x="569" y="5626"/>
                        <a:pt x="5626" y="569"/>
                        <a:pt x="11837" y="569"/>
                      </a:cubicBezTo>
                      <a:close/>
                      <a:moveTo>
                        <a:pt x="11837" y="0"/>
                      </a:moveTo>
                      <a:cubicBezTo>
                        <a:pt x="5309" y="0"/>
                        <a:pt x="0" y="5309"/>
                        <a:pt x="0" y="11836"/>
                      </a:cubicBezTo>
                      <a:lnTo>
                        <a:pt x="0" y="20161"/>
                      </a:lnTo>
                      <a:lnTo>
                        <a:pt x="31404" y="20161"/>
                      </a:lnTo>
                      <a:lnTo>
                        <a:pt x="31404" y="11836"/>
                      </a:lnTo>
                      <a:cubicBezTo>
                        <a:pt x="31404" y="5309"/>
                        <a:pt x="26096" y="0"/>
                        <a:pt x="19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1346005" y="4127066"/>
                  <a:ext cx="424736" cy="212827"/>
                </a:xfrm>
                <a:custGeom>
                  <a:rect b="b" l="l" r="r" t="t"/>
                  <a:pathLst>
                    <a:path extrusionOk="0" h="6021" w="12016">
                      <a:moveTo>
                        <a:pt x="4806" y="1"/>
                      </a:moveTo>
                      <a:cubicBezTo>
                        <a:pt x="3606" y="1"/>
                        <a:pt x="2567" y="2"/>
                        <a:pt x="2147" y="5"/>
                      </a:cubicBezTo>
                      <a:cubicBezTo>
                        <a:pt x="887" y="21"/>
                        <a:pt x="1" y="208"/>
                        <a:pt x="1" y="208"/>
                      </a:cubicBezTo>
                      <a:cubicBezTo>
                        <a:pt x="106" y="3435"/>
                        <a:pt x="2756" y="6020"/>
                        <a:pt x="6008" y="6020"/>
                      </a:cubicBezTo>
                      <a:cubicBezTo>
                        <a:pt x="9268" y="6020"/>
                        <a:pt x="11910" y="3435"/>
                        <a:pt x="12016" y="208"/>
                      </a:cubicBezTo>
                      <a:cubicBezTo>
                        <a:pt x="11382" y="70"/>
                        <a:pt x="10244" y="5"/>
                        <a:pt x="10244" y="5"/>
                      </a:cubicBezTo>
                      <a:cubicBezTo>
                        <a:pt x="10244" y="5"/>
                        <a:pt x="7205" y="1"/>
                        <a:pt x="4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1335966" y="4117027"/>
                  <a:ext cx="445131" cy="232905"/>
                </a:xfrm>
                <a:custGeom>
                  <a:rect b="b" l="l" r="r" t="t"/>
                  <a:pathLst>
                    <a:path extrusionOk="0" h="6589" w="12593">
                      <a:moveTo>
                        <a:pt x="10511" y="573"/>
                      </a:moveTo>
                      <a:cubicBezTo>
                        <a:pt x="10520" y="573"/>
                        <a:pt x="11381" y="622"/>
                        <a:pt x="12007" y="728"/>
                      </a:cubicBezTo>
                      <a:cubicBezTo>
                        <a:pt x="11780" y="3711"/>
                        <a:pt x="9316" y="6012"/>
                        <a:pt x="6292" y="6012"/>
                      </a:cubicBezTo>
                      <a:cubicBezTo>
                        <a:pt x="3268" y="6012"/>
                        <a:pt x="813" y="3711"/>
                        <a:pt x="585" y="728"/>
                      </a:cubicBezTo>
                      <a:cubicBezTo>
                        <a:pt x="927" y="671"/>
                        <a:pt x="1593" y="581"/>
                        <a:pt x="2431" y="573"/>
                      </a:cubicBezTo>
                      <a:close/>
                      <a:moveTo>
                        <a:pt x="5068" y="0"/>
                      </a:moveTo>
                      <a:cubicBezTo>
                        <a:pt x="3876" y="0"/>
                        <a:pt x="2845" y="1"/>
                        <a:pt x="2431" y="4"/>
                      </a:cubicBezTo>
                      <a:cubicBezTo>
                        <a:pt x="1154" y="12"/>
                        <a:pt x="268" y="207"/>
                        <a:pt x="228" y="215"/>
                      </a:cubicBezTo>
                      <a:cubicBezTo>
                        <a:pt x="89" y="240"/>
                        <a:pt x="0" y="362"/>
                        <a:pt x="0" y="500"/>
                      </a:cubicBezTo>
                      <a:cubicBezTo>
                        <a:pt x="114" y="3914"/>
                        <a:pt x="2878" y="6589"/>
                        <a:pt x="6292" y="6589"/>
                      </a:cubicBezTo>
                      <a:cubicBezTo>
                        <a:pt x="9715" y="6589"/>
                        <a:pt x="12479" y="3914"/>
                        <a:pt x="12593" y="500"/>
                      </a:cubicBezTo>
                      <a:cubicBezTo>
                        <a:pt x="12593" y="362"/>
                        <a:pt x="12503" y="240"/>
                        <a:pt x="12365" y="215"/>
                      </a:cubicBezTo>
                      <a:cubicBezTo>
                        <a:pt x="11715" y="69"/>
                        <a:pt x="10593" y="4"/>
                        <a:pt x="10528" y="4"/>
                      </a:cubicBezTo>
                      <a:cubicBezTo>
                        <a:pt x="10484" y="4"/>
                        <a:pt x="7453" y="0"/>
                        <a:pt x="50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28"/>
                <p:cNvSpPr/>
                <p:nvPr/>
              </p:nvSpPr>
              <p:spPr>
                <a:xfrm>
                  <a:off x="1455799" y="3970294"/>
                  <a:ext cx="205475" cy="253477"/>
                </a:xfrm>
                <a:custGeom>
                  <a:rect b="b" l="l" r="r" t="t"/>
                  <a:pathLst>
                    <a:path extrusionOk="0" h="7171" w="5813">
                      <a:moveTo>
                        <a:pt x="1032" y="1"/>
                      </a:moveTo>
                      <a:cubicBezTo>
                        <a:pt x="463" y="1"/>
                        <a:pt x="0" y="464"/>
                        <a:pt x="0" y="1033"/>
                      </a:cubicBezTo>
                      <a:lnTo>
                        <a:pt x="0" y="6147"/>
                      </a:lnTo>
                      <a:cubicBezTo>
                        <a:pt x="0" y="6716"/>
                        <a:pt x="463" y="7171"/>
                        <a:pt x="1032" y="7171"/>
                      </a:cubicBezTo>
                      <a:lnTo>
                        <a:pt x="4780" y="7171"/>
                      </a:lnTo>
                      <a:cubicBezTo>
                        <a:pt x="5349" y="7171"/>
                        <a:pt x="5813" y="6716"/>
                        <a:pt x="5813" y="6147"/>
                      </a:cubicBezTo>
                      <a:lnTo>
                        <a:pt x="5813" y="1033"/>
                      </a:lnTo>
                      <a:cubicBezTo>
                        <a:pt x="5813" y="464"/>
                        <a:pt x="5349" y="1"/>
                        <a:pt x="4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28"/>
                <p:cNvSpPr/>
                <p:nvPr/>
              </p:nvSpPr>
              <p:spPr>
                <a:xfrm>
                  <a:off x="1445724" y="3960255"/>
                  <a:ext cx="225623" cy="273872"/>
                </a:xfrm>
                <a:custGeom>
                  <a:rect b="b" l="l" r="r" t="t"/>
                  <a:pathLst>
                    <a:path extrusionOk="0" h="7748" w="6383">
                      <a:moveTo>
                        <a:pt x="3187" y="569"/>
                      </a:moveTo>
                      <a:cubicBezTo>
                        <a:pt x="4634" y="569"/>
                        <a:pt x="5805" y="1748"/>
                        <a:pt x="5805" y="3187"/>
                      </a:cubicBezTo>
                      <a:lnTo>
                        <a:pt x="5805" y="4553"/>
                      </a:lnTo>
                      <a:cubicBezTo>
                        <a:pt x="5805" y="6000"/>
                        <a:pt x="4634" y="7170"/>
                        <a:pt x="3187" y="7170"/>
                      </a:cubicBezTo>
                      <a:cubicBezTo>
                        <a:pt x="1748" y="7170"/>
                        <a:pt x="570" y="6000"/>
                        <a:pt x="570" y="4553"/>
                      </a:cubicBezTo>
                      <a:lnTo>
                        <a:pt x="570" y="3187"/>
                      </a:lnTo>
                      <a:cubicBezTo>
                        <a:pt x="570" y="1748"/>
                        <a:pt x="1748" y="569"/>
                        <a:pt x="3187" y="569"/>
                      </a:cubicBezTo>
                      <a:close/>
                      <a:moveTo>
                        <a:pt x="3187" y="0"/>
                      </a:moveTo>
                      <a:cubicBezTo>
                        <a:pt x="1431" y="0"/>
                        <a:pt x="0" y="1431"/>
                        <a:pt x="0" y="3187"/>
                      </a:cubicBezTo>
                      <a:lnTo>
                        <a:pt x="0" y="4553"/>
                      </a:lnTo>
                      <a:cubicBezTo>
                        <a:pt x="0" y="6317"/>
                        <a:pt x="1431" y="7748"/>
                        <a:pt x="3187" y="7748"/>
                      </a:cubicBezTo>
                      <a:cubicBezTo>
                        <a:pt x="4951" y="7748"/>
                        <a:pt x="6382" y="6317"/>
                        <a:pt x="6382" y="4553"/>
                      </a:cubicBezTo>
                      <a:lnTo>
                        <a:pt x="6382" y="3187"/>
                      </a:lnTo>
                      <a:cubicBezTo>
                        <a:pt x="6382" y="1431"/>
                        <a:pt x="4951" y="0"/>
                        <a:pt x="3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28"/>
                <p:cNvSpPr/>
                <p:nvPr/>
              </p:nvSpPr>
              <p:spPr>
                <a:xfrm>
                  <a:off x="1871043" y="3761383"/>
                  <a:ext cx="122161" cy="122444"/>
                </a:xfrm>
                <a:custGeom>
                  <a:rect b="b" l="l" r="r" t="t"/>
                  <a:pathLst>
                    <a:path extrusionOk="0" h="3464" w="3456">
                      <a:moveTo>
                        <a:pt x="1724" y="1"/>
                      </a:moveTo>
                      <a:cubicBezTo>
                        <a:pt x="772" y="1"/>
                        <a:pt x="0" y="781"/>
                        <a:pt x="0" y="1732"/>
                      </a:cubicBezTo>
                      <a:cubicBezTo>
                        <a:pt x="0" y="2683"/>
                        <a:pt x="772" y="3464"/>
                        <a:pt x="1724" y="3464"/>
                      </a:cubicBezTo>
                      <a:cubicBezTo>
                        <a:pt x="2683" y="3464"/>
                        <a:pt x="3455" y="2683"/>
                        <a:pt x="3455" y="1732"/>
                      </a:cubicBezTo>
                      <a:cubicBezTo>
                        <a:pt x="3455" y="773"/>
                        <a:pt x="2683" y="1"/>
                        <a:pt x="1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4" name="Google Shape;864;p28"/>
                <p:cNvSpPr/>
                <p:nvPr/>
              </p:nvSpPr>
              <p:spPr>
                <a:xfrm>
                  <a:off x="1860686" y="3751344"/>
                  <a:ext cx="142839" cy="142556"/>
                </a:xfrm>
                <a:custGeom>
                  <a:rect b="b" l="l" r="r" t="t"/>
                  <a:pathLst>
                    <a:path extrusionOk="0" h="4033" w="4041">
                      <a:moveTo>
                        <a:pt x="2017" y="569"/>
                      </a:moveTo>
                      <a:cubicBezTo>
                        <a:pt x="2813" y="569"/>
                        <a:pt x="3464" y="1220"/>
                        <a:pt x="3464" y="2016"/>
                      </a:cubicBezTo>
                      <a:cubicBezTo>
                        <a:pt x="3464" y="2813"/>
                        <a:pt x="2813" y="3463"/>
                        <a:pt x="2017" y="3463"/>
                      </a:cubicBezTo>
                      <a:cubicBezTo>
                        <a:pt x="1220" y="3463"/>
                        <a:pt x="578" y="2813"/>
                        <a:pt x="578" y="2016"/>
                      </a:cubicBezTo>
                      <a:cubicBezTo>
                        <a:pt x="578" y="1220"/>
                        <a:pt x="1220" y="569"/>
                        <a:pt x="2017" y="569"/>
                      </a:cubicBezTo>
                      <a:close/>
                      <a:moveTo>
                        <a:pt x="2017" y="0"/>
                      </a:moveTo>
                      <a:cubicBezTo>
                        <a:pt x="911" y="0"/>
                        <a:pt x="0" y="903"/>
                        <a:pt x="0" y="2016"/>
                      </a:cubicBezTo>
                      <a:cubicBezTo>
                        <a:pt x="0" y="3130"/>
                        <a:pt x="911" y="4032"/>
                        <a:pt x="2017" y="4032"/>
                      </a:cubicBezTo>
                      <a:cubicBezTo>
                        <a:pt x="3130" y="4032"/>
                        <a:pt x="4041" y="3130"/>
                        <a:pt x="4041" y="2016"/>
                      </a:cubicBezTo>
                      <a:cubicBezTo>
                        <a:pt x="4041" y="903"/>
                        <a:pt x="3130" y="0"/>
                        <a:pt x="20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5" name="Google Shape;865;p28"/>
                <p:cNvSpPr/>
                <p:nvPr/>
              </p:nvSpPr>
              <p:spPr>
                <a:xfrm>
                  <a:off x="1123872" y="3761383"/>
                  <a:ext cx="122161" cy="122444"/>
                </a:xfrm>
                <a:custGeom>
                  <a:rect b="b" l="l" r="r" t="t"/>
                  <a:pathLst>
                    <a:path extrusionOk="0" h="3464" w="3456">
                      <a:moveTo>
                        <a:pt x="1732" y="1"/>
                      </a:moveTo>
                      <a:cubicBezTo>
                        <a:pt x="773" y="1"/>
                        <a:pt x="1" y="781"/>
                        <a:pt x="1" y="1732"/>
                      </a:cubicBezTo>
                      <a:cubicBezTo>
                        <a:pt x="1" y="2683"/>
                        <a:pt x="773" y="3464"/>
                        <a:pt x="1732" y="3464"/>
                      </a:cubicBezTo>
                      <a:cubicBezTo>
                        <a:pt x="2683" y="3464"/>
                        <a:pt x="3456" y="2683"/>
                        <a:pt x="3456" y="1732"/>
                      </a:cubicBezTo>
                      <a:cubicBezTo>
                        <a:pt x="3456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28"/>
                <p:cNvSpPr/>
                <p:nvPr/>
              </p:nvSpPr>
              <p:spPr>
                <a:xfrm>
                  <a:off x="1113515" y="3751344"/>
                  <a:ext cx="142875" cy="142556"/>
                </a:xfrm>
                <a:custGeom>
                  <a:rect b="b" l="l" r="r" t="t"/>
                  <a:pathLst>
                    <a:path extrusionOk="0" h="4033" w="4042">
                      <a:moveTo>
                        <a:pt x="2025" y="569"/>
                      </a:moveTo>
                      <a:cubicBezTo>
                        <a:pt x="2822" y="569"/>
                        <a:pt x="3464" y="1220"/>
                        <a:pt x="3464" y="2016"/>
                      </a:cubicBezTo>
                      <a:cubicBezTo>
                        <a:pt x="3464" y="2813"/>
                        <a:pt x="2822" y="3463"/>
                        <a:pt x="2025" y="3463"/>
                      </a:cubicBezTo>
                      <a:cubicBezTo>
                        <a:pt x="1228" y="3463"/>
                        <a:pt x="578" y="2813"/>
                        <a:pt x="578" y="2016"/>
                      </a:cubicBezTo>
                      <a:cubicBezTo>
                        <a:pt x="578" y="1220"/>
                        <a:pt x="1228" y="569"/>
                        <a:pt x="2025" y="569"/>
                      </a:cubicBezTo>
                      <a:close/>
                      <a:moveTo>
                        <a:pt x="2025" y="0"/>
                      </a:moveTo>
                      <a:cubicBezTo>
                        <a:pt x="911" y="0"/>
                        <a:pt x="1" y="903"/>
                        <a:pt x="1" y="2016"/>
                      </a:cubicBezTo>
                      <a:cubicBezTo>
                        <a:pt x="1" y="3130"/>
                        <a:pt x="911" y="4032"/>
                        <a:pt x="2025" y="4032"/>
                      </a:cubicBezTo>
                      <a:cubicBezTo>
                        <a:pt x="3131" y="4032"/>
                        <a:pt x="4041" y="3130"/>
                        <a:pt x="4041" y="2016"/>
                      </a:cubicBezTo>
                      <a:cubicBezTo>
                        <a:pt x="4041" y="903"/>
                        <a:pt x="3131" y="0"/>
                        <a:pt x="2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28"/>
                <p:cNvSpPr/>
                <p:nvPr/>
              </p:nvSpPr>
              <p:spPr>
                <a:xfrm>
                  <a:off x="1153176" y="3190678"/>
                  <a:ext cx="810660" cy="902634"/>
                </a:xfrm>
                <a:custGeom>
                  <a:rect b="b" l="l" r="r" t="t"/>
                  <a:pathLst>
                    <a:path extrusionOk="0" h="25536" w="22934">
                      <a:moveTo>
                        <a:pt x="11463" y="1"/>
                      </a:moveTo>
                      <a:cubicBezTo>
                        <a:pt x="5130" y="1"/>
                        <a:pt x="1" y="5716"/>
                        <a:pt x="1" y="12764"/>
                      </a:cubicBezTo>
                      <a:cubicBezTo>
                        <a:pt x="1" y="19820"/>
                        <a:pt x="5130" y="25535"/>
                        <a:pt x="11463" y="25535"/>
                      </a:cubicBezTo>
                      <a:cubicBezTo>
                        <a:pt x="17796" y="25535"/>
                        <a:pt x="22934" y="19820"/>
                        <a:pt x="22934" y="12764"/>
                      </a:cubicBezTo>
                      <a:cubicBezTo>
                        <a:pt x="22934" y="5716"/>
                        <a:pt x="17796" y="1"/>
                        <a:pt x="114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28"/>
                <p:cNvSpPr/>
                <p:nvPr/>
              </p:nvSpPr>
              <p:spPr>
                <a:xfrm>
                  <a:off x="1143137" y="3180639"/>
                  <a:ext cx="830772" cy="922711"/>
                </a:xfrm>
                <a:custGeom>
                  <a:rect b="b" l="l" r="r" t="t"/>
                  <a:pathLst>
                    <a:path extrusionOk="0" h="26104" w="23503">
                      <a:moveTo>
                        <a:pt x="11747" y="569"/>
                      </a:moveTo>
                      <a:cubicBezTo>
                        <a:pt x="19169" y="569"/>
                        <a:pt x="22933" y="4772"/>
                        <a:pt x="22933" y="13048"/>
                      </a:cubicBezTo>
                      <a:cubicBezTo>
                        <a:pt x="22933" y="19934"/>
                        <a:pt x="17917" y="25527"/>
                        <a:pt x="11747" y="25527"/>
                      </a:cubicBezTo>
                      <a:cubicBezTo>
                        <a:pt x="5585" y="25527"/>
                        <a:pt x="569" y="19934"/>
                        <a:pt x="569" y="13048"/>
                      </a:cubicBezTo>
                      <a:cubicBezTo>
                        <a:pt x="569" y="4650"/>
                        <a:pt x="4227" y="569"/>
                        <a:pt x="11747" y="569"/>
                      </a:cubicBezTo>
                      <a:close/>
                      <a:moveTo>
                        <a:pt x="11747" y="0"/>
                      </a:moveTo>
                      <a:cubicBezTo>
                        <a:pt x="7504" y="0"/>
                        <a:pt x="4374" y="1293"/>
                        <a:pt x="2439" y="3854"/>
                      </a:cubicBezTo>
                      <a:cubicBezTo>
                        <a:pt x="797" y="6016"/>
                        <a:pt x="0" y="9024"/>
                        <a:pt x="0" y="13048"/>
                      </a:cubicBezTo>
                      <a:cubicBezTo>
                        <a:pt x="0" y="20251"/>
                        <a:pt x="5268" y="26104"/>
                        <a:pt x="11747" y="26104"/>
                      </a:cubicBezTo>
                      <a:cubicBezTo>
                        <a:pt x="18226" y="26104"/>
                        <a:pt x="23502" y="20242"/>
                        <a:pt x="23502" y="13048"/>
                      </a:cubicBezTo>
                      <a:cubicBezTo>
                        <a:pt x="23502" y="4390"/>
                        <a:pt x="19551" y="0"/>
                        <a:pt x="117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28"/>
                <p:cNvSpPr/>
                <p:nvPr/>
              </p:nvSpPr>
              <p:spPr>
                <a:xfrm>
                  <a:off x="1306061" y="3764282"/>
                  <a:ext cx="91974" cy="45987"/>
                </a:xfrm>
                <a:custGeom>
                  <a:rect b="b" l="l" r="r" t="t"/>
                  <a:pathLst>
                    <a:path extrusionOk="0" h="1301" w="2602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28"/>
                <p:cNvSpPr/>
                <p:nvPr/>
              </p:nvSpPr>
              <p:spPr>
                <a:xfrm>
                  <a:off x="1296021" y="3754207"/>
                  <a:ext cx="112087" cy="66135"/>
                </a:xfrm>
                <a:custGeom>
                  <a:rect b="b" l="l" r="r" t="t"/>
                  <a:pathLst>
                    <a:path extrusionOk="0" h="1871" w="3171">
                      <a:moveTo>
                        <a:pt x="1585" y="1"/>
                      </a:moveTo>
                      <a:cubicBezTo>
                        <a:pt x="715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4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3" y="1870"/>
                        <a:pt x="2886" y="1870"/>
                      </a:cubicBezTo>
                      <a:cubicBezTo>
                        <a:pt x="3040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28"/>
                <p:cNvSpPr/>
                <p:nvPr/>
              </p:nvSpPr>
              <p:spPr>
                <a:xfrm>
                  <a:off x="1703772" y="3764282"/>
                  <a:ext cx="92010" cy="45987"/>
                </a:xfrm>
                <a:custGeom>
                  <a:rect b="b" l="l" r="r" t="t"/>
                  <a:pathLst>
                    <a:path extrusionOk="0" h="1301" w="2603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28"/>
                <p:cNvSpPr/>
                <p:nvPr/>
              </p:nvSpPr>
              <p:spPr>
                <a:xfrm>
                  <a:off x="1693732" y="3754207"/>
                  <a:ext cx="112087" cy="66135"/>
                </a:xfrm>
                <a:custGeom>
                  <a:rect b="b" l="l" r="r" t="t"/>
                  <a:pathLst>
                    <a:path extrusionOk="0" h="1871" w="3171">
                      <a:moveTo>
                        <a:pt x="1585" y="1"/>
                      </a:moveTo>
                      <a:cubicBezTo>
                        <a:pt x="716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5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4" y="1870"/>
                        <a:pt x="2886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28"/>
                <p:cNvSpPr/>
                <p:nvPr/>
              </p:nvSpPr>
              <p:spPr>
                <a:xfrm>
                  <a:off x="1594579" y="3934945"/>
                  <a:ext cx="157508" cy="79603"/>
                </a:xfrm>
                <a:custGeom>
                  <a:rect b="b" l="l" r="r" t="t"/>
                  <a:pathLst>
                    <a:path extrusionOk="0" h="2252" w="4456">
                      <a:moveTo>
                        <a:pt x="4455" y="1"/>
                      </a:moveTo>
                      <a:lnTo>
                        <a:pt x="1" y="2033"/>
                      </a:lnTo>
                      <a:cubicBezTo>
                        <a:pt x="398" y="2181"/>
                        <a:pt x="806" y="2252"/>
                        <a:pt x="1207" y="2252"/>
                      </a:cubicBezTo>
                      <a:cubicBezTo>
                        <a:pt x="2609" y="2252"/>
                        <a:pt x="3931" y="1392"/>
                        <a:pt x="4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28"/>
                <p:cNvSpPr/>
                <p:nvPr/>
              </p:nvSpPr>
              <p:spPr>
                <a:xfrm>
                  <a:off x="1583090" y="3924800"/>
                  <a:ext cx="180202" cy="99857"/>
                </a:xfrm>
                <a:custGeom>
                  <a:rect b="b" l="l" r="r" t="t"/>
                  <a:pathLst>
                    <a:path extrusionOk="0" h="2825" w="5098">
                      <a:moveTo>
                        <a:pt x="4775" y="0"/>
                      </a:moveTo>
                      <a:cubicBezTo>
                        <a:pt x="4660" y="0"/>
                        <a:pt x="4550" y="70"/>
                        <a:pt x="4512" y="182"/>
                      </a:cubicBezTo>
                      <a:cubicBezTo>
                        <a:pt x="4211" y="979"/>
                        <a:pt x="3626" y="1613"/>
                        <a:pt x="2854" y="1963"/>
                      </a:cubicBezTo>
                      <a:cubicBezTo>
                        <a:pt x="2432" y="2158"/>
                        <a:pt x="1983" y="2256"/>
                        <a:pt x="1533" y="2256"/>
                      </a:cubicBezTo>
                      <a:cubicBezTo>
                        <a:pt x="1159" y="2256"/>
                        <a:pt x="785" y="2189"/>
                        <a:pt x="423" y="2052"/>
                      </a:cubicBezTo>
                      <a:cubicBezTo>
                        <a:pt x="390" y="2039"/>
                        <a:pt x="355" y="2033"/>
                        <a:pt x="322" y="2033"/>
                      </a:cubicBezTo>
                      <a:cubicBezTo>
                        <a:pt x="208" y="2033"/>
                        <a:pt x="101" y="2104"/>
                        <a:pt x="57" y="2223"/>
                      </a:cubicBezTo>
                      <a:cubicBezTo>
                        <a:pt x="0" y="2369"/>
                        <a:pt x="74" y="2532"/>
                        <a:pt x="228" y="2589"/>
                      </a:cubicBezTo>
                      <a:cubicBezTo>
                        <a:pt x="651" y="2743"/>
                        <a:pt x="1090" y="2824"/>
                        <a:pt x="1537" y="2824"/>
                      </a:cubicBezTo>
                      <a:cubicBezTo>
                        <a:pt x="2065" y="2824"/>
                        <a:pt x="2594" y="2711"/>
                        <a:pt x="3090" y="2483"/>
                      </a:cubicBezTo>
                      <a:cubicBezTo>
                        <a:pt x="4000" y="2068"/>
                        <a:pt x="4691" y="1320"/>
                        <a:pt x="5049" y="386"/>
                      </a:cubicBezTo>
                      <a:cubicBezTo>
                        <a:pt x="5098" y="239"/>
                        <a:pt x="5024" y="77"/>
                        <a:pt x="4878" y="20"/>
                      </a:cubicBezTo>
                      <a:cubicBezTo>
                        <a:pt x="4844" y="7"/>
                        <a:pt x="4809" y="0"/>
                        <a:pt x="4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28"/>
                <p:cNvSpPr/>
                <p:nvPr/>
              </p:nvSpPr>
              <p:spPr>
                <a:xfrm>
                  <a:off x="1309242" y="3891855"/>
                  <a:ext cx="85647" cy="85965"/>
                </a:xfrm>
                <a:custGeom>
                  <a:rect b="b" l="l" r="r" t="t"/>
                  <a:pathLst>
                    <a:path extrusionOk="0" h="2432" w="2423">
                      <a:moveTo>
                        <a:pt x="1211" y="1"/>
                      </a:moveTo>
                      <a:cubicBezTo>
                        <a:pt x="537" y="1"/>
                        <a:pt x="0" y="545"/>
                        <a:pt x="0" y="1220"/>
                      </a:cubicBezTo>
                      <a:cubicBezTo>
                        <a:pt x="0" y="1887"/>
                        <a:pt x="537" y="2431"/>
                        <a:pt x="1211" y="2431"/>
                      </a:cubicBezTo>
                      <a:cubicBezTo>
                        <a:pt x="1878" y="2431"/>
                        <a:pt x="2423" y="1887"/>
                        <a:pt x="2423" y="1220"/>
                      </a:cubicBezTo>
                      <a:cubicBezTo>
                        <a:pt x="2423" y="545"/>
                        <a:pt x="1878" y="1"/>
                        <a:pt x="121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28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rect b="b" l="l" r="r" t="t"/>
                  <a:pathLst>
                    <a:path extrusionOk="0" h="15321" w="24585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28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rect b="b" l="l" r="r" t="t"/>
                  <a:pathLst>
                    <a:path extrusionOk="0" h="15886" w="25153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28"/>
                <p:cNvSpPr/>
                <p:nvPr/>
              </p:nvSpPr>
              <p:spPr>
                <a:xfrm>
                  <a:off x="1396872" y="4117097"/>
                  <a:ext cx="322440" cy="546331"/>
                </a:xfrm>
                <a:custGeom>
                  <a:rect b="b" l="l" r="r" t="t"/>
                  <a:pathLst>
                    <a:path extrusionOk="0" h="15456" w="9122">
                      <a:moveTo>
                        <a:pt x="8811" y="0"/>
                      </a:moveTo>
                      <a:cubicBezTo>
                        <a:pt x="8684" y="0"/>
                        <a:pt x="8569" y="84"/>
                        <a:pt x="8528" y="213"/>
                      </a:cubicBezTo>
                      <a:lnTo>
                        <a:pt x="4569" y="14123"/>
                      </a:lnTo>
                      <a:lnTo>
                        <a:pt x="586" y="221"/>
                      </a:lnTo>
                      <a:cubicBezTo>
                        <a:pt x="553" y="96"/>
                        <a:pt x="444" y="13"/>
                        <a:pt x="322" y="13"/>
                      </a:cubicBezTo>
                      <a:cubicBezTo>
                        <a:pt x="294" y="13"/>
                        <a:pt x="265" y="17"/>
                        <a:pt x="236" y="26"/>
                      </a:cubicBezTo>
                      <a:cubicBezTo>
                        <a:pt x="82" y="67"/>
                        <a:pt x="0" y="221"/>
                        <a:pt x="41" y="376"/>
                      </a:cubicBezTo>
                      <a:lnTo>
                        <a:pt x="4301" y="15245"/>
                      </a:lnTo>
                      <a:cubicBezTo>
                        <a:pt x="4333" y="15367"/>
                        <a:pt x="4447" y="15456"/>
                        <a:pt x="4569" y="15456"/>
                      </a:cubicBezTo>
                      <a:lnTo>
                        <a:pt x="4577" y="15456"/>
                      </a:lnTo>
                      <a:cubicBezTo>
                        <a:pt x="4699" y="15456"/>
                        <a:pt x="4813" y="15367"/>
                        <a:pt x="4846" y="15245"/>
                      </a:cubicBezTo>
                      <a:lnTo>
                        <a:pt x="9081" y="368"/>
                      </a:lnTo>
                      <a:cubicBezTo>
                        <a:pt x="9122" y="213"/>
                        <a:pt x="9040" y="59"/>
                        <a:pt x="8886" y="10"/>
                      </a:cubicBezTo>
                      <a:cubicBezTo>
                        <a:pt x="8861" y="4"/>
                        <a:pt x="8836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28"/>
                <p:cNvSpPr/>
                <p:nvPr/>
              </p:nvSpPr>
              <p:spPr>
                <a:xfrm>
                  <a:off x="1505499" y="4632411"/>
                  <a:ext cx="106078" cy="106043"/>
                </a:xfrm>
                <a:custGeom>
                  <a:rect b="b" l="l" r="r" t="t"/>
                  <a:pathLst>
                    <a:path extrusionOk="0" h="3000" w="3001">
                      <a:moveTo>
                        <a:pt x="1496" y="0"/>
                      </a:moveTo>
                      <a:cubicBezTo>
                        <a:pt x="675" y="0"/>
                        <a:pt x="0" y="667"/>
                        <a:pt x="0" y="1496"/>
                      </a:cubicBezTo>
                      <a:cubicBezTo>
                        <a:pt x="0" y="2325"/>
                        <a:pt x="675" y="3000"/>
                        <a:pt x="1496" y="3000"/>
                      </a:cubicBezTo>
                      <a:cubicBezTo>
                        <a:pt x="2325" y="3000"/>
                        <a:pt x="3000" y="2325"/>
                        <a:pt x="3000" y="1496"/>
                      </a:cubicBezTo>
                      <a:cubicBezTo>
                        <a:pt x="3000" y="667"/>
                        <a:pt x="2325" y="0"/>
                        <a:pt x="14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28"/>
                <p:cNvSpPr/>
                <p:nvPr/>
              </p:nvSpPr>
              <p:spPr>
                <a:xfrm>
                  <a:off x="1495425" y="4622337"/>
                  <a:ext cx="126191" cy="126191"/>
                </a:xfrm>
                <a:custGeom>
                  <a:rect b="b" l="l" r="r" t="t"/>
                  <a:pathLst>
                    <a:path extrusionOk="0" h="3570" w="3570">
                      <a:moveTo>
                        <a:pt x="1781" y="570"/>
                      </a:moveTo>
                      <a:cubicBezTo>
                        <a:pt x="2456" y="570"/>
                        <a:pt x="3001" y="1114"/>
                        <a:pt x="3001" y="1781"/>
                      </a:cubicBezTo>
                      <a:cubicBezTo>
                        <a:pt x="3001" y="2456"/>
                        <a:pt x="2456" y="3000"/>
                        <a:pt x="1781" y="3000"/>
                      </a:cubicBezTo>
                      <a:cubicBezTo>
                        <a:pt x="1115" y="3000"/>
                        <a:pt x="570" y="2456"/>
                        <a:pt x="570" y="1781"/>
                      </a:cubicBezTo>
                      <a:cubicBezTo>
                        <a:pt x="570" y="1114"/>
                        <a:pt x="1115" y="570"/>
                        <a:pt x="1781" y="570"/>
                      </a:cubicBezTo>
                      <a:close/>
                      <a:moveTo>
                        <a:pt x="1781" y="1"/>
                      </a:moveTo>
                      <a:cubicBezTo>
                        <a:pt x="798" y="1"/>
                        <a:pt x="1" y="797"/>
                        <a:pt x="1" y="1781"/>
                      </a:cubicBezTo>
                      <a:cubicBezTo>
                        <a:pt x="1" y="2765"/>
                        <a:pt x="798" y="3569"/>
                        <a:pt x="1781" y="3569"/>
                      </a:cubicBezTo>
                      <a:cubicBezTo>
                        <a:pt x="2765" y="3569"/>
                        <a:pt x="3570" y="2765"/>
                        <a:pt x="3570" y="1781"/>
                      </a:cubicBezTo>
                      <a:cubicBezTo>
                        <a:pt x="3570" y="797"/>
                        <a:pt x="2765" y="1"/>
                        <a:pt x="17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81" name="Google Shape;881;p28"/>
              <p:cNvSpPr/>
              <p:nvPr/>
            </p:nvSpPr>
            <p:spPr>
              <a:xfrm flipH="1">
                <a:off x="8150188" y="4510866"/>
                <a:ext cx="601800" cy="14250"/>
              </a:xfrm>
              <a:custGeom>
                <a:rect b="b" l="l" r="r" t="t"/>
                <a:pathLst>
                  <a:path extrusionOk="0" h="570" w="24072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23787" y="569"/>
                    </a:lnTo>
                    <a:cubicBezTo>
                      <a:pt x="23950" y="569"/>
                      <a:pt x="24072" y="447"/>
                      <a:pt x="24072" y="285"/>
                    </a:cubicBezTo>
                    <a:cubicBezTo>
                      <a:pt x="24072" y="130"/>
                      <a:pt x="23950" y="0"/>
                      <a:pt x="23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 flipH="1">
                <a:off x="8001213" y="4548041"/>
                <a:ext cx="601800" cy="14450"/>
              </a:xfrm>
              <a:custGeom>
                <a:rect b="b" l="l" r="r" t="t"/>
                <a:pathLst>
                  <a:path extrusionOk="0" h="578" w="24072">
                    <a:moveTo>
                      <a:pt x="285" y="1"/>
                    </a:moveTo>
                    <a:cubicBezTo>
                      <a:pt x="131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3787" y="578"/>
                    </a:lnTo>
                    <a:cubicBezTo>
                      <a:pt x="23942" y="578"/>
                      <a:pt x="24072" y="448"/>
                      <a:pt x="24072" y="285"/>
                    </a:cubicBezTo>
                    <a:cubicBezTo>
                      <a:pt x="24072" y="131"/>
                      <a:pt x="23942" y="1"/>
                      <a:pt x="2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 flipH="1">
                <a:off x="7892263" y="4548041"/>
                <a:ext cx="70350" cy="14450"/>
              </a:xfrm>
              <a:custGeom>
                <a:rect b="b" l="l" r="r" t="t"/>
                <a:pathLst>
                  <a:path extrusionOk="0" h="578" w="2814">
                    <a:moveTo>
                      <a:pt x="285" y="1"/>
                    </a:moveTo>
                    <a:cubicBezTo>
                      <a:pt x="122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529" y="578"/>
                    </a:lnTo>
                    <a:cubicBezTo>
                      <a:pt x="2683" y="578"/>
                      <a:pt x="2813" y="448"/>
                      <a:pt x="2813" y="285"/>
                    </a:cubicBezTo>
                    <a:cubicBezTo>
                      <a:pt x="2813" y="131"/>
                      <a:pt x="2683" y="1"/>
                      <a:pt x="2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 flipH="1">
                <a:off x="7296488" y="4548148"/>
                <a:ext cx="227850" cy="14250"/>
              </a:xfrm>
              <a:custGeom>
                <a:rect b="b" l="l" r="r" t="t"/>
                <a:pathLst>
                  <a:path extrusionOk="0" h="570" w="9114">
                    <a:moveTo>
                      <a:pt x="285" y="1"/>
                    </a:moveTo>
                    <a:cubicBezTo>
                      <a:pt x="131" y="1"/>
                      <a:pt x="0" y="123"/>
                      <a:pt x="0" y="285"/>
                    </a:cubicBezTo>
                    <a:cubicBezTo>
                      <a:pt x="0" y="440"/>
                      <a:pt x="131" y="570"/>
                      <a:pt x="285" y="570"/>
                    </a:cubicBezTo>
                    <a:lnTo>
                      <a:pt x="8829" y="570"/>
                    </a:lnTo>
                    <a:cubicBezTo>
                      <a:pt x="8992" y="570"/>
                      <a:pt x="9114" y="440"/>
                      <a:pt x="9114" y="285"/>
                    </a:cubicBezTo>
                    <a:cubicBezTo>
                      <a:pt x="9114" y="123"/>
                      <a:pt x="8992" y="1"/>
                      <a:pt x="8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5" name="Google Shape;885;p28"/>
            <p:cNvSpPr/>
            <p:nvPr/>
          </p:nvSpPr>
          <p:spPr>
            <a:xfrm>
              <a:off x="7317500" y="4230438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" name="Google Shape;886;p28"/>
          <p:cNvGrpSpPr/>
          <p:nvPr/>
        </p:nvGrpSpPr>
        <p:grpSpPr>
          <a:xfrm>
            <a:off x="205200" y="1611325"/>
            <a:ext cx="682401" cy="704958"/>
            <a:chOff x="7921775" y="2642275"/>
            <a:chExt cx="682401" cy="704958"/>
          </a:xfrm>
        </p:grpSpPr>
        <p:sp>
          <p:nvSpPr>
            <p:cNvPr id="887" name="Google Shape;887;p28"/>
            <p:cNvSpPr/>
            <p:nvPr/>
          </p:nvSpPr>
          <p:spPr>
            <a:xfrm>
              <a:off x="7931007" y="2651475"/>
              <a:ext cx="663676" cy="686559"/>
            </a:xfrm>
            <a:custGeom>
              <a:rect b="b" l="l" r="r" t="t"/>
              <a:pathLst>
                <a:path extrusionOk="0" h="21195" w="20487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7921775" y="2642275"/>
              <a:ext cx="682401" cy="704958"/>
            </a:xfrm>
            <a:custGeom>
              <a:rect b="b" l="l" r="r" t="t"/>
              <a:pathLst>
                <a:path extrusionOk="0" h="21763" w="21065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8082157" y="2784028"/>
              <a:ext cx="361366" cy="296715"/>
            </a:xfrm>
            <a:custGeom>
              <a:rect b="b" l="l" r="r" t="t"/>
              <a:pathLst>
                <a:path extrusionOk="0" h="9160" w="11155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9"/>
          <p:cNvSpPr txBox="1"/>
          <p:nvPr/>
        </p:nvSpPr>
        <p:spPr>
          <a:xfrm>
            <a:off x="870750" y="1473950"/>
            <a:ext cx="1321500" cy="485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프로젝트 기획의도</a:t>
            </a:r>
            <a:endParaRPr b="1" sz="600">
              <a:solidFill>
                <a:schemeClr val="lt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95" name="Google Shape;895;p29"/>
          <p:cNvSpPr txBox="1"/>
          <p:nvPr>
            <p:ph idx="1" type="subTitle"/>
          </p:nvPr>
        </p:nvSpPr>
        <p:spPr>
          <a:xfrm>
            <a:off x="2294450" y="1383750"/>
            <a:ext cx="4247400" cy="8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PC 생산 관리와 회원 통합을 통해 사용자 경험 최적화 및 커뮤니티 기능 추가로 협업과 효율성의 강화입니다!! </a:t>
            </a:r>
            <a:endParaRPr b="1" sz="1300">
              <a:solidFill>
                <a:srgbClr val="333333"/>
              </a:solidFill>
              <a:highlight>
                <a:srgbClr val="FAFA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9"/>
          <p:cNvSpPr txBox="1"/>
          <p:nvPr>
            <p:ph idx="2" type="subTitle"/>
          </p:nvPr>
        </p:nvSpPr>
        <p:spPr>
          <a:xfrm>
            <a:off x="3220775" y="2231850"/>
            <a:ext cx="4465500" cy="8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통합된 시스템으로 생산과 회원 관리를 개선하고 커뮤니티 기능을 강화하여 효율성과 사용자들의 만족도를 향상시킬것으로 기대됩니다.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29"/>
          <p:cNvSpPr txBox="1"/>
          <p:nvPr>
            <p:ph idx="3" type="subTitle"/>
          </p:nvPr>
        </p:nvSpPr>
        <p:spPr>
          <a:xfrm>
            <a:off x="4421750" y="2920125"/>
            <a:ext cx="3850200" cy="8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UI/UX 디자인, 데이터베이스 관리 웹 개발 등의 훈련을 통해 효율적인 시스템 구축과 사용자 중심의 디자인을 포함할 것입니다.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8" name="Google Shape;898;p29"/>
          <p:cNvCxnSpPr>
            <a:stCxn id="894" idx="2"/>
          </p:cNvCxnSpPr>
          <p:nvPr/>
        </p:nvCxnSpPr>
        <p:spPr>
          <a:xfrm flipH="1" rot="-5400000">
            <a:off x="1311000" y="2180150"/>
            <a:ext cx="702000" cy="261000"/>
          </a:xfrm>
          <a:prstGeom prst="bentConnector3">
            <a:avLst>
              <a:gd fmla="val 6261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29"/>
          <p:cNvCxnSpPr/>
          <p:nvPr/>
        </p:nvCxnSpPr>
        <p:spPr>
          <a:xfrm flipH="1" rot="-5400000">
            <a:off x="2324250" y="2804050"/>
            <a:ext cx="810600" cy="552300"/>
          </a:xfrm>
          <a:prstGeom prst="bentConnector3">
            <a:avLst>
              <a:gd fmla="val 6985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0" name="Google Shape;900;p29"/>
          <p:cNvGrpSpPr/>
          <p:nvPr/>
        </p:nvGrpSpPr>
        <p:grpSpPr>
          <a:xfrm>
            <a:off x="7513250" y="894471"/>
            <a:ext cx="1321551" cy="1436378"/>
            <a:chOff x="7513250" y="894471"/>
            <a:chExt cx="1321551" cy="1436378"/>
          </a:xfrm>
        </p:grpSpPr>
        <p:grpSp>
          <p:nvGrpSpPr>
            <p:cNvPr id="901" name="Google Shape;901;p29"/>
            <p:cNvGrpSpPr/>
            <p:nvPr/>
          </p:nvGrpSpPr>
          <p:grpSpPr>
            <a:xfrm>
              <a:off x="7676075" y="894471"/>
              <a:ext cx="438096" cy="630326"/>
              <a:chOff x="2357225" y="225421"/>
              <a:chExt cx="438096" cy="630326"/>
            </a:xfrm>
          </p:grpSpPr>
          <p:sp>
            <p:nvSpPr>
              <p:cNvPr id="902" name="Google Shape;902;p29"/>
              <p:cNvSpPr/>
              <p:nvPr/>
            </p:nvSpPr>
            <p:spPr>
              <a:xfrm>
                <a:off x="2357225" y="286231"/>
                <a:ext cx="438096" cy="569516"/>
              </a:xfrm>
              <a:custGeom>
                <a:rect b="b" l="l" r="r" t="t"/>
                <a:pathLst>
                  <a:path extrusionOk="0" h="18422" w="14171">
                    <a:moveTo>
                      <a:pt x="4878" y="1"/>
                    </a:moveTo>
                    <a:cubicBezTo>
                      <a:pt x="4716" y="1"/>
                      <a:pt x="4594" y="131"/>
                      <a:pt x="4594" y="285"/>
                    </a:cubicBezTo>
                    <a:lnTo>
                      <a:pt x="4594" y="4708"/>
                    </a:lnTo>
                    <a:cubicBezTo>
                      <a:pt x="1838" y="5740"/>
                      <a:pt x="1" y="8382"/>
                      <a:pt x="1" y="11333"/>
                    </a:cubicBezTo>
                    <a:cubicBezTo>
                      <a:pt x="1" y="15242"/>
                      <a:pt x="3177" y="18420"/>
                      <a:pt x="7085" y="18422"/>
                    </a:cubicBezTo>
                    <a:lnTo>
                      <a:pt x="7085" y="18422"/>
                    </a:lnTo>
                    <a:cubicBezTo>
                      <a:pt x="10994" y="18420"/>
                      <a:pt x="14170" y="15242"/>
                      <a:pt x="14170" y="11333"/>
                    </a:cubicBezTo>
                    <a:cubicBezTo>
                      <a:pt x="14170" y="8382"/>
                      <a:pt x="12333" y="5740"/>
                      <a:pt x="9585" y="4708"/>
                    </a:cubicBezTo>
                    <a:lnTo>
                      <a:pt x="9585" y="285"/>
                    </a:lnTo>
                    <a:cubicBezTo>
                      <a:pt x="9585" y="131"/>
                      <a:pt x="9455" y="1"/>
                      <a:pt x="9292" y="1"/>
                    </a:cubicBezTo>
                    <a:cubicBezTo>
                      <a:pt x="9138" y="1"/>
                      <a:pt x="9008" y="131"/>
                      <a:pt x="9008" y="285"/>
                    </a:cubicBezTo>
                    <a:lnTo>
                      <a:pt x="9008" y="4903"/>
                    </a:lnTo>
                    <a:cubicBezTo>
                      <a:pt x="9008" y="5025"/>
                      <a:pt x="9089" y="5138"/>
                      <a:pt x="9203" y="5171"/>
                    </a:cubicBezTo>
                    <a:cubicBezTo>
                      <a:pt x="11837" y="6081"/>
                      <a:pt x="13601" y="8553"/>
                      <a:pt x="13601" y="11333"/>
                    </a:cubicBezTo>
                    <a:cubicBezTo>
                      <a:pt x="13601" y="14926"/>
                      <a:pt x="10674" y="17853"/>
                      <a:pt x="7089" y="17853"/>
                    </a:cubicBezTo>
                    <a:cubicBezTo>
                      <a:pt x="3496" y="17853"/>
                      <a:pt x="570" y="14926"/>
                      <a:pt x="570" y="11333"/>
                    </a:cubicBezTo>
                    <a:cubicBezTo>
                      <a:pt x="570" y="8553"/>
                      <a:pt x="2342" y="6081"/>
                      <a:pt x="4968" y="5171"/>
                    </a:cubicBezTo>
                    <a:cubicBezTo>
                      <a:pt x="5081" y="5138"/>
                      <a:pt x="5163" y="5025"/>
                      <a:pt x="5163" y="4903"/>
                    </a:cubicBezTo>
                    <a:lnTo>
                      <a:pt x="5163" y="285"/>
                    </a:lnTo>
                    <a:cubicBezTo>
                      <a:pt x="5163" y="131"/>
                      <a:pt x="5033" y="1"/>
                      <a:pt x="4878" y="1"/>
                    </a:cubicBezTo>
                    <a:close/>
                    <a:moveTo>
                      <a:pt x="7085" y="18422"/>
                    </a:moveTo>
                    <a:lnTo>
                      <a:pt x="7085" y="18422"/>
                    </a:lnTo>
                    <a:cubicBezTo>
                      <a:pt x="7084" y="18422"/>
                      <a:pt x="7083" y="18422"/>
                      <a:pt x="7081" y="18422"/>
                    </a:cubicBezTo>
                    <a:lnTo>
                      <a:pt x="7089" y="18422"/>
                    </a:lnTo>
                    <a:cubicBezTo>
                      <a:pt x="7088" y="18422"/>
                      <a:pt x="7087" y="18422"/>
                      <a:pt x="7085" y="18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9"/>
              <p:cNvSpPr/>
              <p:nvPr/>
            </p:nvSpPr>
            <p:spPr>
              <a:xfrm>
                <a:off x="2468550" y="225421"/>
                <a:ext cx="215663" cy="69651"/>
              </a:xfrm>
              <a:custGeom>
                <a:rect b="b" l="l" r="r" t="t"/>
                <a:pathLst>
                  <a:path extrusionOk="0" h="2253" w="6976">
                    <a:moveTo>
                      <a:pt x="1" y="0"/>
                    </a:moveTo>
                    <a:lnTo>
                      <a:pt x="1" y="2252"/>
                    </a:lnTo>
                    <a:lnTo>
                      <a:pt x="6976" y="2252"/>
                    </a:lnTo>
                    <a:lnTo>
                      <a:pt x="6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9"/>
              <p:cNvSpPr/>
              <p:nvPr/>
            </p:nvSpPr>
            <p:spPr>
              <a:xfrm>
                <a:off x="2431112" y="583293"/>
                <a:ext cx="290323" cy="198567"/>
              </a:xfrm>
              <a:custGeom>
                <a:rect b="b" l="l" r="r" t="t"/>
                <a:pathLst>
                  <a:path extrusionOk="0" h="6423" w="9391">
                    <a:moveTo>
                      <a:pt x="334" y="1"/>
                    </a:moveTo>
                    <a:cubicBezTo>
                      <a:pt x="123" y="537"/>
                      <a:pt x="1" y="1114"/>
                      <a:pt x="1" y="1724"/>
                    </a:cubicBezTo>
                    <a:cubicBezTo>
                      <a:pt x="1" y="4317"/>
                      <a:pt x="2106" y="6423"/>
                      <a:pt x="4699" y="6423"/>
                    </a:cubicBezTo>
                    <a:cubicBezTo>
                      <a:pt x="7293" y="6423"/>
                      <a:pt x="9390" y="4317"/>
                      <a:pt x="9390" y="1724"/>
                    </a:cubicBezTo>
                    <a:cubicBezTo>
                      <a:pt x="9390" y="1114"/>
                      <a:pt x="9276" y="537"/>
                      <a:pt x="9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5" name="Google Shape;905;p29"/>
            <p:cNvGrpSpPr/>
            <p:nvPr/>
          </p:nvGrpSpPr>
          <p:grpSpPr>
            <a:xfrm>
              <a:off x="8283188" y="1646590"/>
              <a:ext cx="551614" cy="684259"/>
              <a:chOff x="6256175" y="736728"/>
              <a:chExt cx="551614" cy="684259"/>
            </a:xfrm>
          </p:grpSpPr>
          <p:sp>
            <p:nvSpPr>
              <p:cNvPr id="906" name="Google Shape;906;p29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9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9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9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6" name="Google Shape;916;p29"/>
            <p:cNvSpPr/>
            <p:nvPr/>
          </p:nvSpPr>
          <p:spPr>
            <a:xfrm>
              <a:off x="7513250" y="2029938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7" name="Google Shape;917;p29"/>
            <p:cNvGrpSpPr/>
            <p:nvPr/>
          </p:nvGrpSpPr>
          <p:grpSpPr>
            <a:xfrm>
              <a:off x="8358001" y="1240503"/>
              <a:ext cx="145426" cy="192671"/>
              <a:chOff x="3309425" y="803300"/>
              <a:chExt cx="97575" cy="129275"/>
            </a:xfrm>
          </p:grpSpPr>
          <p:sp>
            <p:nvSpPr>
              <p:cNvPr id="918" name="Google Shape;918;p29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0" name="Google Shape;920;p29"/>
          <p:cNvGrpSpPr/>
          <p:nvPr/>
        </p:nvGrpSpPr>
        <p:grpSpPr>
          <a:xfrm>
            <a:off x="674188" y="3351500"/>
            <a:ext cx="1095400" cy="968200"/>
            <a:chOff x="670313" y="3358250"/>
            <a:chExt cx="1095400" cy="968200"/>
          </a:xfrm>
        </p:grpSpPr>
        <p:grpSp>
          <p:nvGrpSpPr>
            <p:cNvPr id="921" name="Google Shape;921;p29"/>
            <p:cNvGrpSpPr/>
            <p:nvPr/>
          </p:nvGrpSpPr>
          <p:grpSpPr>
            <a:xfrm flipH="1">
              <a:off x="670313" y="3771213"/>
              <a:ext cx="551600" cy="504650"/>
              <a:chOff x="1563700" y="533575"/>
              <a:chExt cx="551600" cy="504650"/>
            </a:xfrm>
          </p:grpSpPr>
          <p:sp>
            <p:nvSpPr>
              <p:cNvPr id="922" name="Google Shape;922;p29"/>
              <p:cNvSpPr/>
              <p:nvPr/>
            </p:nvSpPr>
            <p:spPr>
              <a:xfrm>
                <a:off x="1563700" y="536325"/>
                <a:ext cx="551600" cy="485850"/>
              </a:xfrm>
              <a:custGeom>
                <a:rect b="b" l="l" r="r" t="t"/>
                <a:pathLst>
                  <a:path extrusionOk="0" h="19434" w="22064">
                    <a:moveTo>
                      <a:pt x="4244" y="573"/>
                    </a:moveTo>
                    <a:cubicBezTo>
                      <a:pt x="6732" y="573"/>
                      <a:pt x="10788" y="2808"/>
                      <a:pt x="14365" y="6385"/>
                    </a:cubicBezTo>
                    <a:cubicBezTo>
                      <a:pt x="18991" y="11011"/>
                      <a:pt x="21373" y="16441"/>
                      <a:pt x="19568" y="18254"/>
                    </a:cubicBezTo>
                    <a:cubicBezTo>
                      <a:pt x="19157" y="18665"/>
                      <a:pt x="18559" y="18859"/>
                      <a:pt x="17824" y="18859"/>
                    </a:cubicBezTo>
                    <a:cubicBezTo>
                      <a:pt x="15331" y="18859"/>
                      <a:pt x="11272" y="16623"/>
                      <a:pt x="7699" y="13043"/>
                    </a:cubicBezTo>
                    <a:cubicBezTo>
                      <a:pt x="3073" y="8418"/>
                      <a:pt x="691" y="2987"/>
                      <a:pt x="2496" y="1183"/>
                    </a:cubicBezTo>
                    <a:cubicBezTo>
                      <a:pt x="2911" y="768"/>
                      <a:pt x="3504" y="573"/>
                      <a:pt x="4244" y="573"/>
                    </a:cubicBezTo>
                    <a:close/>
                    <a:moveTo>
                      <a:pt x="4260" y="0"/>
                    </a:moveTo>
                    <a:cubicBezTo>
                      <a:pt x="3361" y="0"/>
                      <a:pt x="2616" y="250"/>
                      <a:pt x="2090" y="776"/>
                    </a:cubicBezTo>
                    <a:cubicBezTo>
                      <a:pt x="0" y="2874"/>
                      <a:pt x="2285" y="8442"/>
                      <a:pt x="7301" y="13450"/>
                    </a:cubicBezTo>
                    <a:cubicBezTo>
                      <a:pt x="11048" y="17206"/>
                      <a:pt x="15113" y="19433"/>
                      <a:pt x="17804" y="19433"/>
                    </a:cubicBezTo>
                    <a:cubicBezTo>
                      <a:pt x="18698" y="19433"/>
                      <a:pt x="19446" y="19181"/>
                      <a:pt x="19974" y="18653"/>
                    </a:cubicBezTo>
                    <a:cubicBezTo>
                      <a:pt x="22064" y="16563"/>
                      <a:pt x="19779" y="10995"/>
                      <a:pt x="14772" y="5979"/>
                    </a:cubicBezTo>
                    <a:cubicBezTo>
                      <a:pt x="11014" y="2228"/>
                      <a:pt x="6947" y="0"/>
                      <a:pt x="4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1616325" y="832000"/>
                <a:ext cx="29900" cy="42000"/>
              </a:xfrm>
              <a:custGeom>
                <a:rect b="b" l="l" r="r" t="t"/>
                <a:pathLst>
                  <a:path extrusionOk="0" h="1680" w="1196">
                    <a:moveTo>
                      <a:pt x="865" y="0"/>
                    </a:moveTo>
                    <a:cubicBezTo>
                      <a:pt x="765" y="0"/>
                      <a:pt x="669" y="57"/>
                      <a:pt x="619" y="151"/>
                    </a:cubicBezTo>
                    <a:cubicBezTo>
                      <a:pt x="415" y="534"/>
                      <a:pt x="229" y="907"/>
                      <a:pt x="66" y="1281"/>
                    </a:cubicBezTo>
                    <a:cubicBezTo>
                      <a:pt x="1" y="1428"/>
                      <a:pt x="66" y="1590"/>
                      <a:pt x="212" y="1655"/>
                    </a:cubicBezTo>
                    <a:cubicBezTo>
                      <a:pt x="245" y="1672"/>
                      <a:pt x="285" y="1680"/>
                      <a:pt x="326" y="1680"/>
                    </a:cubicBezTo>
                    <a:cubicBezTo>
                      <a:pt x="432" y="1680"/>
                      <a:pt x="537" y="1615"/>
                      <a:pt x="586" y="1509"/>
                    </a:cubicBezTo>
                    <a:cubicBezTo>
                      <a:pt x="741" y="1151"/>
                      <a:pt x="920" y="786"/>
                      <a:pt x="1123" y="420"/>
                    </a:cubicBezTo>
                    <a:cubicBezTo>
                      <a:pt x="1196" y="282"/>
                      <a:pt x="1139" y="111"/>
                      <a:pt x="1001" y="38"/>
                    </a:cubicBezTo>
                    <a:cubicBezTo>
                      <a:pt x="957" y="12"/>
                      <a:pt x="911" y="0"/>
                      <a:pt x="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1590725" y="536400"/>
                <a:ext cx="524575" cy="485775"/>
              </a:xfrm>
              <a:custGeom>
                <a:rect b="b" l="l" r="r" t="t"/>
                <a:pathLst>
                  <a:path extrusionOk="0" h="19431" w="20983">
                    <a:moveTo>
                      <a:pt x="16725" y="0"/>
                    </a:moveTo>
                    <a:cubicBezTo>
                      <a:pt x="14039" y="0"/>
                      <a:pt x="9972" y="2224"/>
                      <a:pt x="6220" y="5976"/>
                    </a:cubicBezTo>
                    <a:cubicBezTo>
                      <a:pt x="5041" y="7155"/>
                      <a:pt x="3992" y="8382"/>
                      <a:pt x="3106" y="9634"/>
                    </a:cubicBezTo>
                    <a:cubicBezTo>
                      <a:pt x="2895" y="9935"/>
                      <a:pt x="2691" y="10236"/>
                      <a:pt x="2496" y="10528"/>
                    </a:cubicBezTo>
                    <a:cubicBezTo>
                      <a:pt x="2423" y="10650"/>
                      <a:pt x="2342" y="10764"/>
                      <a:pt x="2269" y="10886"/>
                    </a:cubicBezTo>
                    <a:cubicBezTo>
                      <a:pt x="2187" y="11024"/>
                      <a:pt x="2228" y="11195"/>
                      <a:pt x="2366" y="11276"/>
                    </a:cubicBezTo>
                    <a:cubicBezTo>
                      <a:pt x="2412" y="11307"/>
                      <a:pt x="2463" y="11322"/>
                      <a:pt x="2514" y="11322"/>
                    </a:cubicBezTo>
                    <a:cubicBezTo>
                      <a:pt x="2609" y="11322"/>
                      <a:pt x="2703" y="11272"/>
                      <a:pt x="2756" y="11187"/>
                    </a:cubicBezTo>
                    <a:cubicBezTo>
                      <a:pt x="2830" y="11065"/>
                      <a:pt x="2903" y="10951"/>
                      <a:pt x="2976" y="10837"/>
                    </a:cubicBezTo>
                    <a:cubicBezTo>
                      <a:pt x="3163" y="10553"/>
                      <a:pt x="3358" y="10260"/>
                      <a:pt x="3569" y="9967"/>
                    </a:cubicBezTo>
                    <a:cubicBezTo>
                      <a:pt x="4447" y="8740"/>
                      <a:pt x="5472" y="7529"/>
                      <a:pt x="6618" y="6382"/>
                    </a:cubicBezTo>
                    <a:cubicBezTo>
                      <a:pt x="10191" y="2809"/>
                      <a:pt x="14249" y="575"/>
                      <a:pt x="16743" y="575"/>
                    </a:cubicBezTo>
                    <a:cubicBezTo>
                      <a:pt x="17477" y="575"/>
                      <a:pt x="18076" y="769"/>
                      <a:pt x="18487" y="1180"/>
                    </a:cubicBezTo>
                    <a:cubicBezTo>
                      <a:pt x="20292" y="2984"/>
                      <a:pt x="17910" y="8415"/>
                      <a:pt x="13284" y="13040"/>
                    </a:cubicBezTo>
                    <a:cubicBezTo>
                      <a:pt x="9711" y="16613"/>
                      <a:pt x="5653" y="18848"/>
                      <a:pt x="3159" y="18848"/>
                    </a:cubicBezTo>
                    <a:cubicBezTo>
                      <a:pt x="2425" y="18848"/>
                      <a:pt x="1826" y="18654"/>
                      <a:pt x="1415" y="18243"/>
                    </a:cubicBezTo>
                    <a:cubicBezTo>
                      <a:pt x="708" y="17536"/>
                      <a:pt x="618" y="16203"/>
                      <a:pt x="1171" y="14479"/>
                    </a:cubicBezTo>
                    <a:cubicBezTo>
                      <a:pt x="1220" y="14333"/>
                      <a:pt x="1139" y="14170"/>
                      <a:pt x="984" y="14122"/>
                    </a:cubicBezTo>
                    <a:cubicBezTo>
                      <a:pt x="956" y="14112"/>
                      <a:pt x="926" y="14107"/>
                      <a:pt x="897" y="14107"/>
                    </a:cubicBezTo>
                    <a:cubicBezTo>
                      <a:pt x="779" y="14107"/>
                      <a:pt x="666" y="14184"/>
                      <a:pt x="627" y="14309"/>
                    </a:cubicBezTo>
                    <a:cubicBezTo>
                      <a:pt x="1" y="16268"/>
                      <a:pt x="131" y="17772"/>
                      <a:pt x="1009" y="18650"/>
                    </a:cubicBezTo>
                    <a:cubicBezTo>
                      <a:pt x="1537" y="19178"/>
                      <a:pt x="2285" y="19430"/>
                      <a:pt x="3179" y="19430"/>
                    </a:cubicBezTo>
                    <a:cubicBezTo>
                      <a:pt x="5870" y="19430"/>
                      <a:pt x="9935" y="17203"/>
                      <a:pt x="13691" y="13447"/>
                    </a:cubicBezTo>
                    <a:cubicBezTo>
                      <a:pt x="18698" y="8439"/>
                      <a:pt x="20983" y="2871"/>
                      <a:pt x="18893" y="773"/>
                    </a:cubicBezTo>
                    <a:cubicBezTo>
                      <a:pt x="18368" y="249"/>
                      <a:pt x="17624" y="0"/>
                      <a:pt x="16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1790300" y="730100"/>
                <a:ext cx="98200" cy="98175"/>
              </a:xfrm>
              <a:custGeom>
                <a:rect b="b" l="l" r="r" t="t"/>
                <a:pathLst>
                  <a:path extrusionOk="0" h="3927" w="3928">
                    <a:moveTo>
                      <a:pt x="1968" y="0"/>
                    </a:moveTo>
                    <a:cubicBezTo>
                      <a:pt x="879" y="0"/>
                      <a:pt x="1" y="878"/>
                      <a:pt x="1" y="1967"/>
                    </a:cubicBezTo>
                    <a:cubicBezTo>
                      <a:pt x="1" y="3049"/>
                      <a:pt x="879" y="3927"/>
                      <a:pt x="1968" y="3927"/>
                    </a:cubicBezTo>
                    <a:cubicBezTo>
                      <a:pt x="3049" y="3927"/>
                      <a:pt x="3927" y="3049"/>
                      <a:pt x="3927" y="1967"/>
                    </a:cubicBezTo>
                    <a:cubicBezTo>
                      <a:pt x="3927" y="878"/>
                      <a:pt x="3049" y="0"/>
                      <a:pt x="19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1686850" y="974775"/>
                <a:ext cx="63450" cy="63450"/>
              </a:xfrm>
              <a:custGeom>
                <a:rect b="b" l="l" r="r" t="t"/>
                <a:pathLst>
                  <a:path extrusionOk="0" h="2538" w="2538">
                    <a:moveTo>
                      <a:pt x="1269" y="1"/>
                    </a:moveTo>
                    <a:cubicBezTo>
                      <a:pt x="570" y="1"/>
                      <a:pt x="1" y="570"/>
                      <a:pt x="1" y="1269"/>
                    </a:cubicBezTo>
                    <a:cubicBezTo>
                      <a:pt x="1" y="1968"/>
                      <a:pt x="570" y="2537"/>
                      <a:pt x="1269" y="2537"/>
                    </a:cubicBezTo>
                    <a:cubicBezTo>
                      <a:pt x="1968" y="2537"/>
                      <a:pt x="2537" y="1968"/>
                      <a:pt x="2537" y="1269"/>
                    </a:cubicBezTo>
                    <a:cubicBezTo>
                      <a:pt x="2537" y="570"/>
                      <a:pt x="1968" y="1"/>
                      <a:pt x="12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1717350" y="533575"/>
                <a:ext cx="63425" cy="63425"/>
              </a:xfrm>
              <a:custGeom>
                <a:rect b="b" l="l" r="r" t="t"/>
                <a:pathLst>
                  <a:path extrusionOk="0" h="2537" w="2537">
                    <a:moveTo>
                      <a:pt x="1268" y="0"/>
                    </a:moveTo>
                    <a:cubicBezTo>
                      <a:pt x="569" y="0"/>
                      <a:pt x="0" y="569"/>
                      <a:pt x="0" y="1268"/>
                    </a:cubicBezTo>
                    <a:cubicBezTo>
                      <a:pt x="0" y="1967"/>
                      <a:pt x="569" y="2536"/>
                      <a:pt x="1268" y="2536"/>
                    </a:cubicBezTo>
                    <a:cubicBezTo>
                      <a:pt x="1968" y="2536"/>
                      <a:pt x="2537" y="1967"/>
                      <a:pt x="2537" y="1268"/>
                    </a:cubicBezTo>
                    <a:cubicBezTo>
                      <a:pt x="2537" y="569"/>
                      <a:pt x="1968" y="0"/>
                      <a:pt x="1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8" name="Google Shape;928;p29"/>
            <p:cNvGrpSpPr/>
            <p:nvPr/>
          </p:nvGrpSpPr>
          <p:grpSpPr>
            <a:xfrm flipH="1">
              <a:off x="670319" y="3358250"/>
              <a:ext cx="262069" cy="70200"/>
              <a:chOff x="7931225" y="3954075"/>
              <a:chExt cx="262069" cy="70200"/>
            </a:xfrm>
          </p:grpSpPr>
          <p:sp>
            <p:nvSpPr>
              <p:cNvPr id="929" name="Google Shape;929;p29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1" name="Google Shape;931;p29"/>
            <p:cNvSpPr/>
            <p:nvPr/>
          </p:nvSpPr>
          <p:spPr>
            <a:xfrm>
              <a:off x="1302075" y="4180300"/>
              <a:ext cx="153675" cy="146150"/>
            </a:xfrm>
            <a:custGeom>
              <a:rect b="b" l="l" r="r" t="t"/>
              <a:pathLst>
                <a:path extrusionOk="0" h="5846" w="6147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2" name="Google Shape;932;p29"/>
            <p:cNvGrpSpPr/>
            <p:nvPr/>
          </p:nvGrpSpPr>
          <p:grpSpPr>
            <a:xfrm rot="5400000">
              <a:off x="1596664" y="3747603"/>
              <a:ext cx="145426" cy="192671"/>
              <a:chOff x="3309425" y="803300"/>
              <a:chExt cx="97575" cy="129275"/>
            </a:xfrm>
          </p:grpSpPr>
          <p:sp>
            <p:nvSpPr>
              <p:cNvPr id="933" name="Google Shape;933;p29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5" name="Google Shape;935;p29"/>
          <p:cNvSpPr txBox="1"/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 </a:t>
            </a:r>
            <a:r>
              <a:rPr lang="en"/>
              <a:t>프로젝트 개요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36" name="Google Shape;936;p29"/>
          <p:cNvSpPr txBox="1"/>
          <p:nvPr/>
        </p:nvSpPr>
        <p:spPr>
          <a:xfrm>
            <a:off x="1782000" y="2189200"/>
            <a:ext cx="1321500" cy="485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기대효과</a:t>
            </a:r>
            <a:endParaRPr b="1" sz="600">
              <a:solidFill>
                <a:schemeClr val="lt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37" name="Google Shape;937;p29"/>
          <p:cNvSpPr txBox="1"/>
          <p:nvPr/>
        </p:nvSpPr>
        <p:spPr>
          <a:xfrm>
            <a:off x="3013500" y="3015150"/>
            <a:ext cx="1321500" cy="485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기대효과</a:t>
            </a:r>
            <a:endParaRPr b="1" sz="600">
              <a:solidFill>
                <a:schemeClr val="lt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0"/>
          <p:cNvSpPr txBox="1"/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 </a:t>
            </a:r>
            <a:r>
              <a:rPr lang="en"/>
              <a:t>프로젝트 개요 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943" name="Google Shape;943;p30"/>
          <p:cNvGrpSpPr/>
          <p:nvPr/>
        </p:nvGrpSpPr>
        <p:grpSpPr>
          <a:xfrm>
            <a:off x="7577913" y="594900"/>
            <a:ext cx="1030000" cy="609200"/>
            <a:chOff x="6911150" y="551550"/>
            <a:chExt cx="1030000" cy="609200"/>
          </a:xfrm>
        </p:grpSpPr>
        <p:grpSp>
          <p:nvGrpSpPr>
            <p:cNvPr id="944" name="Google Shape;944;p30"/>
            <p:cNvGrpSpPr/>
            <p:nvPr/>
          </p:nvGrpSpPr>
          <p:grpSpPr>
            <a:xfrm>
              <a:off x="7469625" y="621750"/>
              <a:ext cx="471525" cy="539000"/>
              <a:chOff x="7372925" y="673000"/>
              <a:chExt cx="471525" cy="539000"/>
            </a:xfrm>
          </p:grpSpPr>
          <p:sp>
            <p:nvSpPr>
              <p:cNvPr id="945" name="Google Shape;945;p30"/>
              <p:cNvSpPr/>
              <p:nvPr/>
            </p:nvSpPr>
            <p:spPr>
              <a:xfrm>
                <a:off x="7380050" y="775225"/>
                <a:ext cx="84975" cy="33550"/>
              </a:xfrm>
              <a:custGeom>
                <a:rect b="b" l="l" r="r" t="t"/>
                <a:pathLst>
                  <a:path extrusionOk="0" h="1342" w="3399">
                    <a:moveTo>
                      <a:pt x="0" y="0"/>
                    </a:moveTo>
                    <a:lnTo>
                      <a:pt x="0" y="1341"/>
                    </a:lnTo>
                    <a:lnTo>
                      <a:pt x="3398" y="1341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0"/>
              <p:cNvSpPr/>
              <p:nvPr/>
            </p:nvSpPr>
            <p:spPr>
              <a:xfrm>
                <a:off x="7380050" y="827650"/>
                <a:ext cx="84975" cy="33350"/>
              </a:xfrm>
              <a:custGeom>
                <a:rect b="b" l="l" r="r" t="t"/>
                <a:pathLst>
                  <a:path extrusionOk="0" h="1334" w="3399">
                    <a:moveTo>
                      <a:pt x="0" y="0"/>
                    </a:moveTo>
                    <a:lnTo>
                      <a:pt x="0" y="1334"/>
                    </a:lnTo>
                    <a:lnTo>
                      <a:pt x="3398" y="1334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0"/>
              <p:cNvSpPr/>
              <p:nvPr/>
            </p:nvSpPr>
            <p:spPr>
              <a:xfrm>
                <a:off x="7372925" y="673000"/>
                <a:ext cx="99200" cy="539000"/>
              </a:xfrm>
              <a:custGeom>
                <a:rect b="b" l="l" r="r" t="t"/>
                <a:pathLst>
                  <a:path extrusionOk="0" h="21560" w="3968">
                    <a:moveTo>
                      <a:pt x="3399" y="569"/>
                    </a:moveTo>
                    <a:lnTo>
                      <a:pt x="3399" y="20982"/>
                    </a:lnTo>
                    <a:lnTo>
                      <a:pt x="846" y="20982"/>
                    </a:lnTo>
                    <a:cubicBezTo>
                      <a:pt x="700" y="20982"/>
                      <a:pt x="578" y="20860"/>
                      <a:pt x="578" y="20714"/>
                    </a:cubicBezTo>
                    <a:lnTo>
                      <a:pt x="578" y="845"/>
                    </a:lnTo>
                    <a:cubicBezTo>
                      <a:pt x="578" y="691"/>
                      <a:pt x="700" y="569"/>
                      <a:pt x="846" y="569"/>
                    </a:cubicBezTo>
                    <a:close/>
                    <a:moveTo>
                      <a:pt x="846" y="0"/>
                    </a:moveTo>
                    <a:cubicBezTo>
                      <a:pt x="383" y="0"/>
                      <a:pt x="1" y="374"/>
                      <a:pt x="1" y="845"/>
                    </a:cubicBezTo>
                    <a:lnTo>
                      <a:pt x="1" y="20714"/>
                    </a:lnTo>
                    <a:cubicBezTo>
                      <a:pt x="1" y="21177"/>
                      <a:pt x="383" y="21559"/>
                      <a:pt x="846" y="21559"/>
                    </a:cubicBezTo>
                    <a:lnTo>
                      <a:pt x="3683" y="21559"/>
                    </a:lnTo>
                    <a:lnTo>
                      <a:pt x="3683" y="21551"/>
                    </a:lnTo>
                    <a:cubicBezTo>
                      <a:pt x="3838" y="21551"/>
                      <a:pt x="3968" y="21429"/>
                      <a:pt x="3968" y="21267"/>
                    </a:cubicBezTo>
                    <a:lnTo>
                      <a:pt x="3968" y="285"/>
                    </a:lnTo>
                    <a:cubicBezTo>
                      <a:pt x="3968" y="122"/>
                      <a:pt x="3846" y="0"/>
                      <a:pt x="3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0"/>
              <p:cNvSpPr/>
              <p:nvPr/>
            </p:nvSpPr>
            <p:spPr>
              <a:xfrm>
                <a:off x="7457875" y="673000"/>
                <a:ext cx="386575" cy="539000"/>
              </a:xfrm>
              <a:custGeom>
                <a:rect b="b" l="l" r="r" t="t"/>
                <a:pathLst>
                  <a:path extrusionOk="0" h="21560" w="15463">
                    <a:moveTo>
                      <a:pt x="14861" y="569"/>
                    </a:moveTo>
                    <a:cubicBezTo>
                      <a:pt x="14390" y="7129"/>
                      <a:pt x="14374" y="13771"/>
                      <a:pt x="14821" y="20332"/>
                    </a:cubicBezTo>
                    <a:lnTo>
                      <a:pt x="14861" y="20982"/>
                    </a:lnTo>
                    <a:lnTo>
                      <a:pt x="570" y="20982"/>
                    </a:lnTo>
                    <a:lnTo>
                      <a:pt x="570" y="569"/>
                    </a:lnTo>
                    <a:close/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21267"/>
                    </a:lnTo>
                    <a:cubicBezTo>
                      <a:pt x="1" y="21429"/>
                      <a:pt x="131" y="21559"/>
                      <a:pt x="285" y="21559"/>
                    </a:cubicBezTo>
                    <a:lnTo>
                      <a:pt x="15170" y="21559"/>
                    </a:lnTo>
                    <a:cubicBezTo>
                      <a:pt x="15252" y="21559"/>
                      <a:pt x="15325" y="21527"/>
                      <a:pt x="15382" y="21462"/>
                    </a:cubicBezTo>
                    <a:cubicBezTo>
                      <a:pt x="15430" y="21405"/>
                      <a:pt x="15463" y="21332"/>
                      <a:pt x="15455" y="21250"/>
                    </a:cubicBezTo>
                    <a:lnTo>
                      <a:pt x="15390" y="20291"/>
                    </a:lnTo>
                    <a:cubicBezTo>
                      <a:pt x="14943" y="13657"/>
                      <a:pt x="14967" y="6934"/>
                      <a:pt x="15455" y="309"/>
                    </a:cubicBezTo>
                    <a:cubicBezTo>
                      <a:pt x="15463" y="228"/>
                      <a:pt x="15430" y="146"/>
                      <a:pt x="15382" y="89"/>
                    </a:cubicBezTo>
                    <a:cubicBezTo>
                      <a:pt x="15325" y="33"/>
                      <a:pt x="15252" y="0"/>
                      <a:pt x="15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0"/>
              <p:cNvSpPr/>
              <p:nvPr/>
            </p:nvSpPr>
            <p:spPr>
              <a:xfrm>
                <a:off x="7514575" y="758550"/>
                <a:ext cx="267900" cy="133150"/>
              </a:xfrm>
              <a:custGeom>
                <a:rect b="b" l="l" r="r" t="t"/>
                <a:pathLst>
                  <a:path extrusionOk="0" h="5326" w="10716">
                    <a:moveTo>
                      <a:pt x="1" y="0"/>
                    </a:moveTo>
                    <a:lnTo>
                      <a:pt x="1" y="5325"/>
                    </a:lnTo>
                    <a:lnTo>
                      <a:pt x="10715" y="5325"/>
                    </a:lnTo>
                    <a:lnTo>
                      <a:pt x="107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0" name="Google Shape;950;p30"/>
            <p:cNvGrpSpPr/>
            <p:nvPr/>
          </p:nvGrpSpPr>
          <p:grpSpPr>
            <a:xfrm>
              <a:off x="6911150" y="551550"/>
              <a:ext cx="262069" cy="70200"/>
              <a:chOff x="7789025" y="3090700"/>
              <a:chExt cx="262069" cy="70200"/>
            </a:xfrm>
          </p:grpSpPr>
          <p:sp>
            <p:nvSpPr>
              <p:cNvPr id="951" name="Google Shape;951;p30"/>
              <p:cNvSpPr/>
              <p:nvPr/>
            </p:nvSpPr>
            <p:spPr>
              <a:xfrm>
                <a:off x="7840055" y="3090700"/>
                <a:ext cx="211039" cy="19443"/>
              </a:xfrm>
              <a:custGeom>
                <a:rect b="b" l="l" r="r" t="t"/>
                <a:pathLst>
                  <a:path extrusionOk="0" h="570" w="6187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0"/>
              <p:cNvSpPr/>
              <p:nvPr/>
            </p:nvSpPr>
            <p:spPr>
              <a:xfrm>
                <a:off x="7789025" y="3141457"/>
                <a:ext cx="211346" cy="19443"/>
              </a:xfrm>
              <a:custGeom>
                <a:rect b="b" l="l" r="r" t="t"/>
                <a:pathLst>
                  <a:path extrusionOk="0" h="570" w="6196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3" name="Google Shape;953;p30"/>
          <p:cNvSpPr/>
          <p:nvPr/>
        </p:nvSpPr>
        <p:spPr>
          <a:xfrm>
            <a:off x="7787463" y="4404175"/>
            <a:ext cx="153675" cy="146150"/>
          </a:xfrm>
          <a:custGeom>
            <a:rect b="b" l="l" r="r" t="t"/>
            <a:pathLst>
              <a:path extrusionOk="0" h="5846" w="6147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4" name="Google Shape;954;p30"/>
          <p:cNvGrpSpPr/>
          <p:nvPr/>
        </p:nvGrpSpPr>
        <p:grpSpPr>
          <a:xfrm>
            <a:off x="250425" y="4173542"/>
            <a:ext cx="881276" cy="502212"/>
            <a:chOff x="250425" y="4160974"/>
            <a:chExt cx="912577" cy="514667"/>
          </a:xfrm>
        </p:grpSpPr>
        <p:grpSp>
          <p:nvGrpSpPr>
            <p:cNvPr id="955" name="Google Shape;955;p30"/>
            <p:cNvGrpSpPr/>
            <p:nvPr/>
          </p:nvGrpSpPr>
          <p:grpSpPr>
            <a:xfrm>
              <a:off x="250425" y="4160974"/>
              <a:ext cx="608115" cy="514667"/>
              <a:chOff x="257175" y="4150699"/>
              <a:chExt cx="608115" cy="514667"/>
            </a:xfrm>
          </p:grpSpPr>
          <p:sp>
            <p:nvSpPr>
              <p:cNvPr id="956" name="Google Shape;956;p30"/>
              <p:cNvSpPr/>
              <p:nvPr/>
            </p:nvSpPr>
            <p:spPr>
              <a:xfrm>
                <a:off x="486365" y="4150699"/>
                <a:ext cx="378925" cy="425533"/>
              </a:xfrm>
              <a:custGeom>
                <a:rect b="b" l="l" r="r" t="t"/>
                <a:pathLst>
                  <a:path extrusionOk="0" h="14398" w="12821">
                    <a:moveTo>
                      <a:pt x="6415" y="570"/>
                    </a:moveTo>
                    <a:cubicBezTo>
                      <a:pt x="9634" y="570"/>
                      <a:pt x="12252" y="3188"/>
                      <a:pt x="12252" y="6407"/>
                    </a:cubicBezTo>
                    <a:cubicBezTo>
                      <a:pt x="12252" y="8821"/>
                      <a:pt x="10805" y="10959"/>
                      <a:pt x="8553" y="11845"/>
                    </a:cubicBezTo>
                    <a:cubicBezTo>
                      <a:pt x="8480" y="11870"/>
                      <a:pt x="8415" y="11935"/>
                      <a:pt x="8390" y="12016"/>
                    </a:cubicBezTo>
                    <a:cubicBezTo>
                      <a:pt x="8366" y="12089"/>
                      <a:pt x="8374" y="12179"/>
                      <a:pt x="8415" y="12252"/>
                    </a:cubicBezTo>
                    <a:cubicBezTo>
                      <a:pt x="8691" y="12748"/>
                      <a:pt x="9049" y="13219"/>
                      <a:pt x="9472" y="13658"/>
                    </a:cubicBezTo>
                    <a:cubicBezTo>
                      <a:pt x="8512" y="13406"/>
                      <a:pt x="7634" y="12935"/>
                      <a:pt x="6976" y="12317"/>
                    </a:cubicBezTo>
                    <a:cubicBezTo>
                      <a:pt x="6919" y="12268"/>
                      <a:pt x="6854" y="12236"/>
                      <a:pt x="6781" y="12236"/>
                    </a:cubicBezTo>
                    <a:lnTo>
                      <a:pt x="6764" y="12236"/>
                    </a:lnTo>
                    <a:cubicBezTo>
                      <a:pt x="6651" y="12244"/>
                      <a:pt x="6529" y="12252"/>
                      <a:pt x="6415" y="12252"/>
                    </a:cubicBezTo>
                    <a:cubicBezTo>
                      <a:pt x="3196" y="12252"/>
                      <a:pt x="578" y="9626"/>
                      <a:pt x="578" y="6407"/>
                    </a:cubicBezTo>
                    <a:cubicBezTo>
                      <a:pt x="578" y="3188"/>
                      <a:pt x="3196" y="570"/>
                      <a:pt x="6415" y="570"/>
                    </a:cubicBezTo>
                    <a:close/>
                    <a:moveTo>
                      <a:pt x="6415" y="1"/>
                    </a:moveTo>
                    <a:cubicBezTo>
                      <a:pt x="2879" y="1"/>
                      <a:pt x="1" y="2879"/>
                      <a:pt x="1" y="6407"/>
                    </a:cubicBezTo>
                    <a:cubicBezTo>
                      <a:pt x="1" y="9943"/>
                      <a:pt x="2879" y="12821"/>
                      <a:pt x="6415" y="12821"/>
                    </a:cubicBezTo>
                    <a:cubicBezTo>
                      <a:pt x="6496" y="12821"/>
                      <a:pt x="6586" y="12821"/>
                      <a:pt x="6675" y="12813"/>
                    </a:cubicBezTo>
                    <a:cubicBezTo>
                      <a:pt x="7488" y="13553"/>
                      <a:pt x="8585" y="14081"/>
                      <a:pt x="9764" y="14309"/>
                    </a:cubicBezTo>
                    <a:cubicBezTo>
                      <a:pt x="9959" y="14349"/>
                      <a:pt x="10171" y="14374"/>
                      <a:pt x="10382" y="14398"/>
                    </a:cubicBezTo>
                    <a:lnTo>
                      <a:pt x="10415" y="14398"/>
                    </a:lnTo>
                    <a:cubicBezTo>
                      <a:pt x="10528" y="14398"/>
                      <a:pt x="10634" y="14333"/>
                      <a:pt x="10675" y="14219"/>
                    </a:cubicBezTo>
                    <a:cubicBezTo>
                      <a:pt x="10723" y="14105"/>
                      <a:pt x="10691" y="13967"/>
                      <a:pt x="10585" y="13886"/>
                    </a:cubicBezTo>
                    <a:cubicBezTo>
                      <a:pt x="9967" y="13398"/>
                      <a:pt x="9455" y="12845"/>
                      <a:pt x="9073" y="12244"/>
                    </a:cubicBezTo>
                    <a:cubicBezTo>
                      <a:pt x="11366" y="11203"/>
                      <a:pt x="12821" y="8943"/>
                      <a:pt x="12821" y="6407"/>
                    </a:cubicBezTo>
                    <a:cubicBezTo>
                      <a:pt x="12821" y="2879"/>
                      <a:pt x="9943" y="1"/>
                      <a:pt x="6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0"/>
              <p:cNvSpPr/>
              <p:nvPr/>
            </p:nvSpPr>
            <p:spPr>
              <a:xfrm>
                <a:off x="257175" y="4256650"/>
                <a:ext cx="362108" cy="408716"/>
              </a:xfrm>
              <a:custGeom>
                <a:rect b="b" l="l" r="r" t="t"/>
                <a:pathLst>
                  <a:path extrusionOk="0" h="13829" w="12252">
                    <a:moveTo>
                      <a:pt x="6130" y="1"/>
                    </a:moveTo>
                    <a:cubicBezTo>
                      <a:pt x="2748" y="1"/>
                      <a:pt x="0" y="2749"/>
                      <a:pt x="0" y="6130"/>
                    </a:cubicBezTo>
                    <a:cubicBezTo>
                      <a:pt x="0" y="8716"/>
                      <a:pt x="1610" y="10927"/>
                      <a:pt x="3878" y="11829"/>
                    </a:cubicBezTo>
                    <a:cubicBezTo>
                      <a:pt x="3463" y="12561"/>
                      <a:pt x="2870" y="13252"/>
                      <a:pt x="2130" y="13829"/>
                    </a:cubicBezTo>
                    <a:cubicBezTo>
                      <a:pt x="2325" y="13813"/>
                      <a:pt x="2520" y="13780"/>
                      <a:pt x="2724" y="13748"/>
                    </a:cubicBezTo>
                    <a:cubicBezTo>
                      <a:pt x="3943" y="13512"/>
                      <a:pt x="5000" y="12959"/>
                      <a:pt x="5764" y="12244"/>
                    </a:cubicBezTo>
                    <a:cubicBezTo>
                      <a:pt x="5886" y="12244"/>
                      <a:pt x="6008" y="12252"/>
                      <a:pt x="6130" y="12252"/>
                    </a:cubicBezTo>
                    <a:cubicBezTo>
                      <a:pt x="9512" y="12252"/>
                      <a:pt x="12251" y="9512"/>
                      <a:pt x="12251" y="6130"/>
                    </a:cubicBezTo>
                    <a:cubicBezTo>
                      <a:pt x="12251" y="2749"/>
                      <a:pt x="9512" y="1"/>
                      <a:pt x="6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0"/>
              <p:cNvSpPr/>
              <p:nvPr/>
            </p:nvSpPr>
            <p:spPr>
              <a:xfrm>
                <a:off x="326361" y="4410418"/>
                <a:ext cx="43269" cy="43032"/>
              </a:xfrm>
              <a:custGeom>
                <a:rect b="b" l="l" r="r" t="t"/>
                <a:pathLst>
                  <a:path extrusionOk="0" h="1456" w="1464">
                    <a:moveTo>
                      <a:pt x="732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32" y="1456"/>
                    </a:cubicBezTo>
                    <a:cubicBezTo>
                      <a:pt x="1139" y="1456"/>
                      <a:pt x="1464" y="1131"/>
                      <a:pt x="1464" y="724"/>
                    </a:cubicBezTo>
                    <a:cubicBezTo>
                      <a:pt x="1464" y="326"/>
                      <a:pt x="1139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0"/>
              <p:cNvSpPr/>
              <p:nvPr/>
            </p:nvSpPr>
            <p:spPr>
              <a:xfrm>
                <a:off x="416707" y="4410418"/>
                <a:ext cx="43032" cy="43032"/>
              </a:xfrm>
              <a:custGeom>
                <a:rect b="b" l="l" r="r" t="t"/>
                <a:pathLst>
                  <a:path extrusionOk="0" h="1456" w="1456">
                    <a:moveTo>
                      <a:pt x="732" y="1"/>
                    </a:moveTo>
                    <a:cubicBezTo>
                      <a:pt x="325" y="1"/>
                      <a:pt x="0" y="326"/>
                      <a:pt x="0" y="724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0" y="1456"/>
                      <a:pt x="1455" y="1131"/>
                      <a:pt x="1455" y="724"/>
                    </a:cubicBezTo>
                    <a:cubicBezTo>
                      <a:pt x="1455" y="326"/>
                      <a:pt x="1130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0"/>
              <p:cNvSpPr/>
              <p:nvPr/>
            </p:nvSpPr>
            <p:spPr>
              <a:xfrm>
                <a:off x="507023" y="4410418"/>
                <a:ext cx="43062" cy="43032"/>
              </a:xfrm>
              <a:custGeom>
                <a:rect b="b" l="l" r="r" t="t"/>
                <a:pathLst>
                  <a:path extrusionOk="0" h="1456" w="1457">
                    <a:moveTo>
                      <a:pt x="724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24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0"/>
              <p:cNvSpPr/>
              <p:nvPr/>
            </p:nvSpPr>
            <p:spPr>
              <a:xfrm>
                <a:off x="588237" y="4308310"/>
                <a:ext cx="43032" cy="43032"/>
              </a:xfrm>
              <a:custGeom>
                <a:rect b="b" l="l" r="r" t="t"/>
                <a:pathLst>
                  <a:path extrusionOk="0" h="1456" w="1456">
                    <a:moveTo>
                      <a:pt x="724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0"/>
              <p:cNvSpPr/>
              <p:nvPr/>
            </p:nvSpPr>
            <p:spPr>
              <a:xfrm>
                <a:off x="678347" y="4308310"/>
                <a:ext cx="43269" cy="43032"/>
              </a:xfrm>
              <a:custGeom>
                <a:rect b="b" l="l" r="r" t="t"/>
                <a:pathLst>
                  <a:path extrusionOk="0" h="1456" w="1464">
                    <a:moveTo>
                      <a:pt x="732" y="1"/>
                    </a:moveTo>
                    <a:cubicBezTo>
                      <a:pt x="325" y="1"/>
                      <a:pt x="0" y="326"/>
                      <a:pt x="0" y="732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8" y="1456"/>
                      <a:pt x="1463" y="1131"/>
                      <a:pt x="1463" y="732"/>
                    </a:cubicBezTo>
                    <a:cubicBezTo>
                      <a:pt x="1463" y="326"/>
                      <a:pt x="1138" y="1"/>
                      <a:pt x="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0"/>
              <p:cNvSpPr/>
              <p:nvPr/>
            </p:nvSpPr>
            <p:spPr>
              <a:xfrm>
                <a:off x="768663" y="4308310"/>
                <a:ext cx="43032" cy="43032"/>
              </a:xfrm>
              <a:custGeom>
                <a:rect b="b" l="l" r="r" t="t"/>
                <a:pathLst>
                  <a:path extrusionOk="0" h="1456" w="1456">
                    <a:moveTo>
                      <a:pt x="733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33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4" name="Google Shape;964;p30"/>
            <p:cNvGrpSpPr/>
            <p:nvPr/>
          </p:nvGrpSpPr>
          <p:grpSpPr>
            <a:xfrm>
              <a:off x="1017576" y="4439091"/>
              <a:ext cx="145426" cy="192671"/>
              <a:chOff x="3309425" y="803300"/>
              <a:chExt cx="97575" cy="129275"/>
            </a:xfrm>
          </p:grpSpPr>
          <p:sp>
            <p:nvSpPr>
              <p:cNvPr id="965" name="Google Shape;965;p30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0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7" name="Google Shape;967;p30"/>
          <p:cNvGrpSpPr/>
          <p:nvPr/>
        </p:nvGrpSpPr>
        <p:grpSpPr>
          <a:xfrm>
            <a:off x="2660077" y="1127896"/>
            <a:ext cx="752623" cy="609168"/>
            <a:chOff x="7513250" y="894471"/>
            <a:chExt cx="1321551" cy="1436378"/>
          </a:xfrm>
        </p:grpSpPr>
        <p:grpSp>
          <p:nvGrpSpPr>
            <p:cNvPr id="968" name="Google Shape;968;p30"/>
            <p:cNvGrpSpPr/>
            <p:nvPr/>
          </p:nvGrpSpPr>
          <p:grpSpPr>
            <a:xfrm>
              <a:off x="7676075" y="894471"/>
              <a:ext cx="438096" cy="630326"/>
              <a:chOff x="2357225" y="225421"/>
              <a:chExt cx="438096" cy="630326"/>
            </a:xfrm>
          </p:grpSpPr>
          <p:sp>
            <p:nvSpPr>
              <p:cNvPr id="969" name="Google Shape;969;p30"/>
              <p:cNvSpPr/>
              <p:nvPr/>
            </p:nvSpPr>
            <p:spPr>
              <a:xfrm>
                <a:off x="2357225" y="286231"/>
                <a:ext cx="438096" cy="569516"/>
              </a:xfrm>
              <a:custGeom>
                <a:rect b="b" l="l" r="r" t="t"/>
                <a:pathLst>
                  <a:path extrusionOk="0" h="18422" w="14171">
                    <a:moveTo>
                      <a:pt x="4878" y="1"/>
                    </a:moveTo>
                    <a:cubicBezTo>
                      <a:pt x="4716" y="1"/>
                      <a:pt x="4594" y="131"/>
                      <a:pt x="4594" y="285"/>
                    </a:cubicBezTo>
                    <a:lnTo>
                      <a:pt x="4594" y="4708"/>
                    </a:lnTo>
                    <a:cubicBezTo>
                      <a:pt x="1838" y="5740"/>
                      <a:pt x="1" y="8382"/>
                      <a:pt x="1" y="11333"/>
                    </a:cubicBezTo>
                    <a:cubicBezTo>
                      <a:pt x="1" y="15242"/>
                      <a:pt x="3177" y="18420"/>
                      <a:pt x="7085" y="18422"/>
                    </a:cubicBezTo>
                    <a:lnTo>
                      <a:pt x="7085" y="18422"/>
                    </a:lnTo>
                    <a:cubicBezTo>
                      <a:pt x="10994" y="18420"/>
                      <a:pt x="14170" y="15242"/>
                      <a:pt x="14170" y="11333"/>
                    </a:cubicBezTo>
                    <a:cubicBezTo>
                      <a:pt x="14170" y="8382"/>
                      <a:pt x="12333" y="5740"/>
                      <a:pt x="9585" y="4708"/>
                    </a:cubicBezTo>
                    <a:lnTo>
                      <a:pt x="9585" y="285"/>
                    </a:lnTo>
                    <a:cubicBezTo>
                      <a:pt x="9585" y="131"/>
                      <a:pt x="9455" y="1"/>
                      <a:pt x="9292" y="1"/>
                    </a:cubicBezTo>
                    <a:cubicBezTo>
                      <a:pt x="9138" y="1"/>
                      <a:pt x="9008" y="131"/>
                      <a:pt x="9008" y="285"/>
                    </a:cubicBezTo>
                    <a:lnTo>
                      <a:pt x="9008" y="4903"/>
                    </a:lnTo>
                    <a:cubicBezTo>
                      <a:pt x="9008" y="5025"/>
                      <a:pt x="9089" y="5138"/>
                      <a:pt x="9203" y="5171"/>
                    </a:cubicBezTo>
                    <a:cubicBezTo>
                      <a:pt x="11837" y="6081"/>
                      <a:pt x="13601" y="8553"/>
                      <a:pt x="13601" y="11333"/>
                    </a:cubicBezTo>
                    <a:cubicBezTo>
                      <a:pt x="13601" y="14926"/>
                      <a:pt x="10674" y="17853"/>
                      <a:pt x="7089" y="17853"/>
                    </a:cubicBezTo>
                    <a:cubicBezTo>
                      <a:pt x="3496" y="17853"/>
                      <a:pt x="570" y="14926"/>
                      <a:pt x="570" y="11333"/>
                    </a:cubicBezTo>
                    <a:cubicBezTo>
                      <a:pt x="570" y="8553"/>
                      <a:pt x="2342" y="6081"/>
                      <a:pt x="4968" y="5171"/>
                    </a:cubicBezTo>
                    <a:cubicBezTo>
                      <a:pt x="5081" y="5138"/>
                      <a:pt x="5163" y="5025"/>
                      <a:pt x="5163" y="4903"/>
                    </a:cubicBezTo>
                    <a:lnTo>
                      <a:pt x="5163" y="285"/>
                    </a:lnTo>
                    <a:cubicBezTo>
                      <a:pt x="5163" y="131"/>
                      <a:pt x="5033" y="1"/>
                      <a:pt x="4878" y="1"/>
                    </a:cubicBezTo>
                    <a:close/>
                    <a:moveTo>
                      <a:pt x="7085" y="18422"/>
                    </a:moveTo>
                    <a:lnTo>
                      <a:pt x="7085" y="18422"/>
                    </a:lnTo>
                    <a:cubicBezTo>
                      <a:pt x="7084" y="18422"/>
                      <a:pt x="7083" y="18422"/>
                      <a:pt x="7081" y="18422"/>
                    </a:cubicBezTo>
                    <a:lnTo>
                      <a:pt x="7089" y="18422"/>
                    </a:lnTo>
                    <a:cubicBezTo>
                      <a:pt x="7088" y="18422"/>
                      <a:pt x="7087" y="18422"/>
                      <a:pt x="7085" y="18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0"/>
              <p:cNvSpPr/>
              <p:nvPr/>
            </p:nvSpPr>
            <p:spPr>
              <a:xfrm>
                <a:off x="2468550" y="225421"/>
                <a:ext cx="215663" cy="69651"/>
              </a:xfrm>
              <a:custGeom>
                <a:rect b="b" l="l" r="r" t="t"/>
                <a:pathLst>
                  <a:path extrusionOk="0" h="2253" w="6976">
                    <a:moveTo>
                      <a:pt x="1" y="0"/>
                    </a:moveTo>
                    <a:lnTo>
                      <a:pt x="1" y="2252"/>
                    </a:lnTo>
                    <a:lnTo>
                      <a:pt x="6976" y="2252"/>
                    </a:lnTo>
                    <a:lnTo>
                      <a:pt x="6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0"/>
              <p:cNvSpPr/>
              <p:nvPr/>
            </p:nvSpPr>
            <p:spPr>
              <a:xfrm>
                <a:off x="2431112" y="583293"/>
                <a:ext cx="290323" cy="198567"/>
              </a:xfrm>
              <a:custGeom>
                <a:rect b="b" l="l" r="r" t="t"/>
                <a:pathLst>
                  <a:path extrusionOk="0" h="6423" w="9391">
                    <a:moveTo>
                      <a:pt x="334" y="1"/>
                    </a:moveTo>
                    <a:cubicBezTo>
                      <a:pt x="123" y="537"/>
                      <a:pt x="1" y="1114"/>
                      <a:pt x="1" y="1724"/>
                    </a:cubicBezTo>
                    <a:cubicBezTo>
                      <a:pt x="1" y="4317"/>
                      <a:pt x="2106" y="6423"/>
                      <a:pt x="4699" y="6423"/>
                    </a:cubicBezTo>
                    <a:cubicBezTo>
                      <a:pt x="7293" y="6423"/>
                      <a:pt x="9390" y="4317"/>
                      <a:pt x="9390" y="1724"/>
                    </a:cubicBezTo>
                    <a:cubicBezTo>
                      <a:pt x="9390" y="1114"/>
                      <a:pt x="9276" y="537"/>
                      <a:pt x="9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2" name="Google Shape;972;p30"/>
            <p:cNvGrpSpPr/>
            <p:nvPr/>
          </p:nvGrpSpPr>
          <p:grpSpPr>
            <a:xfrm>
              <a:off x="8283188" y="1646590"/>
              <a:ext cx="551614" cy="684259"/>
              <a:chOff x="6256175" y="736728"/>
              <a:chExt cx="551614" cy="684259"/>
            </a:xfrm>
          </p:grpSpPr>
          <p:sp>
            <p:nvSpPr>
              <p:cNvPr id="973" name="Google Shape;973;p30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rect b="b" l="l" r="r" t="t"/>
                <a:pathLst>
                  <a:path extrusionOk="0" h="20227" w="16016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0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rect b="b" l="l" r="r" t="t"/>
                <a:pathLst>
                  <a:path extrusionOk="0" h="19658" w="15455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0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rect b="b" l="l" r="r" t="t"/>
                <a:pathLst>
                  <a:path extrusionOk="0" h="5838" w="5838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0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rect b="b" l="l" r="r" t="t"/>
                <a:pathLst>
                  <a:path extrusionOk="0" h="570" w="6504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0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rect b="b" l="l" r="r" t="t"/>
                <a:pathLst>
                  <a:path extrusionOk="0" h="570" w="2187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0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rect b="b" l="l" r="r" t="t"/>
                <a:pathLst>
                  <a:path extrusionOk="0" h="570" w="2196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0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rect b="b" l="l" r="r" t="t"/>
                <a:pathLst>
                  <a:path extrusionOk="0" h="570" w="418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0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rect b="b" l="l" r="r" t="t"/>
                <a:pathLst>
                  <a:path extrusionOk="0" h="570" w="3927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0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rect b="b" l="l" r="r" t="t"/>
                <a:pathLst>
                  <a:path extrusionOk="0" h="570" w="5863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0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rect b="b" l="l" r="r" t="t"/>
                <a:pathLst>
                  <a:path extrusionOk="0" h="570" w="2993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3" name="Google Shape;983;p30"/>
            <p:cNvSpPr/>
            <p:nvPr/>
          </p:nvSpPr>
          <p:spPr>
            <a:xfrm>
              <a:off x="7513250" y="2029938"/>
              <a:ext cx="438105" cy="65748"/>
            </a:xfrm>
            <a:custGeom>
              <a:rect b="b" l="l" r="r" t="t"/>
              <a:pathLst>
                <a:path extrusionOk="0" h="1718" w="11447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4" name="Google Shape;984;p30"/>
            <p:cNvGrpSpPr/>
            <p:nvPr/>
          </p:nvGrpSpPr>
          <p:grpSpPr>
            <a:xfrm>
              <a:off x="8358001" y="1240503"/>
              <a:ext cx="145426" cy="192671"/>
              <a:chOff x="3309425" y="803300"/>
              <a:chExt cx="97575" cy="129275"/>
            </a:xfrm>
          </p:grpSpPr>
          <p:sp>
            <p:nvSpPr>
              <p:cNvPr id="985" name="Google Shape;985;p30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rect b="b" l="l" r="r" t="t"/>
                <a:pathLst>
                  <a:path extrusionOk="0" h="4602" w="3334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0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rect b="b" l="l" r="r" t="t"/>
                <a:pathLst>
                  <a:path extrusionOk="0" h="5171" w="3903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7" name="Google Shape;987;p30"/>
          <p:cNvSpPr txBox="1"/>
          <p:nvPr/>
        </p:nvSpPr>
        <p:spPr>
          <a:xfrm>
            <a:off x="3714300" y="1189638"/>
            <a:ext cx="1321500" cy="485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개발환경</a:t>
            </a:r>
            <a:endParaRPr b="1" sz="600">
              <a:solidFill>
                <a:schemeClr val="lt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988" name="Google Shape;9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125" y="1920850"/>
            <a:ext cx="640079" cy="64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719" y="1920850"/>
            <a:ext cx="640082" cy="64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994" y="1920850"/>
            <a:ext cx="640082" cy="64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9650" y="2759025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2450" y="3774808"/>
            <a:ext cx="91440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5275" y="1920850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4688" y="2759038"/>
            <a:ext cx="640081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00425" y="3573425"/>
            <a:ext cx="640082" cy="64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9750" y="2759038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81847" y="3573425"/>
            <a:ext cx="640082" cy="64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63275" y="3497225"/>
            <a:ext cx="640082" cy="64008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30"/>
          <p:cNvSpPr/>
          <p:nvPr/>
        </p:nvSpPr>
        <p:spPr>
          <a:xfrm>
            <a:off x="2388213" y="1849663"/>
            <a:ext cx="3893100" cy="796800"/>
          </a:xfrm>
          <a:prstGeom prst="flowChartAlternateProcess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00" name="Google Shape;1000;p30"/>
          <p:cNvSpPr/>
          <p:nvPr/>
        </p:nvSpPr>
        <p:spPr>
          <a:xfrm>
            <a:off x="2388225" y="2680675"/>
            <a:ext cx="3893100" cy="796800"/>
          </a:xfrm>
          <a:prstGeom prst="flowChartAlternateProcess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01" name="Google Shape;1001;p30"/>
          <p:cNvSpPr/>
          <p:nvPr/>
        </p:nvSpPr>
        <p:spPr>
          <a:xfrm>
            <a:off x="2422095" y="3511675"/>
            <a:ext cx="1158000" cy="796800"/>
          </a:xfrm>
          <a:prstGeom prst="flowChartAlternateProcess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02" name="Google Shape;1002;p30"/>
          <p:cNvSpPr/>
          <p:nvPr/>
        </p:nvSpPr>
        <p:spPr>
          <a:xfrm>
            <a:off x="3639725" y="3511675"/>
            <a:ext cx="2641500" cy="796800"/>
          </a:xfrm>
          <a:prstGeom prst="flowChartAlternateProcess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1003" name="Google Shape;1003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70225" y="3597225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54808" y="2759038"/>
            <a:ext cx="640080" cy="64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1"/>
          <p:cNvSpPr txBox="1"/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 </a:t>
            </a:r>
            <a:r>
              <a:rPr lang="en"/>
              <a:t>프로젝트 개요 - 구조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10" name="Google Shape;10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00" y="1176975"/>
            <a:ext cx="3013575" cy="353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550" y="1163224"/>
            <a:ext cx="3071650" cy="35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975" y="1163225"/>
            <a:ext cx="2373999" cy="3553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3" name="Google Shape;1013;p31"/>
          <p:cNvGrpSpPr/>
          <p:nvPr/>
        </p:nvGrpSpPr>
        <p:grpSpPr>
          <a:xfrm flipH="1" rot="10800000">
            <a:off x="2918995" y="3114742"/>
            <a:ext cx="5657365" cy="1325501"/>
            <a:chOff x="3300762" y="579863"/>
            <a:chExt cx="6189000" cy="2453269"/>
          </a:xfrm>
        </p:grpSpPr>
        <p:sp>
          <p:nvSpPr>
            <p:cNvPr id="1014" name="Google Shape;1014;p31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fmla="val 36892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1"/>
            <p:cNvSpPr/>
            <p:nvPr/>
          </p:nvSpPr>
          <p:spPr>
            <a:xfrm flipH="1" rot="10800000">
              <a:off x="3858321" y="2286132"/>
              <a:ext cx="866700" cy="747000"/>
            </a:xfrm>
            <a:prstGeom prst="triangle">
              <a:avLst>
                <a:gd fmla="val 0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31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chemeClr val="lt1"/>
                </a:solidFill>
              </a:rPr>
              <a:t>로그인 확인 후 세션 생성, DB에 저장된 회원권한을 세션에 저장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17" name="Google Shape;1017;p31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2.     저장된 권한에 따라서 보이는 페이지 다르게 구현 ( 관리자 / 작업자 )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2"/>
          <p:cNvSpPr txBox="1"/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 </a:t>
            </a:r>
            <a:r>
              <a:rPr lang="en"/>
              <a:t>프로젝트 개요 - 구조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23" name="Google Shape;10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300" y="1110075"/>
            <a:ext cx="5600225" cy="16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50" y="1110075"/>
            <a:ext cx="2791499" cy="294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50" y="1218450"/>
            <a:ext cx="2600725" cy="29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00" y="1411950"/>
            <a:ext cx="2508751" cy="2698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7" name="Google Shape;1027;p32"/>
          <p:cNvGrpSpPr/>
          <p:nvPr/>
        </p:nvGrpSpPr>
        <p:grpSpPr>
          <a:xfrm flipH="1" rot="10800000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28" name="Google Shape;1028;p32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fmla="val 36892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2"/>
            <p:cNvSpPr/>
            <p:nvPr/>
          </p:nvSpPr>
          <p:spPr>
            <a:xfrm flipH="1" rot="10800000">
              <a:off x="3858321" y="2286132"/>
              <a:ext cx="866700" cy="747000"/>
            </a:xfrm>
            <a:prstGeom prst="triangle">
              <a:avLst>
                <a:gd fmla="val 0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0" name="Google Shape;1030;p32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chemeClr val="lt1"/>
                </a:solidFill>
              </a:rPr>
              <a:t>작업자가 재고 신청하면 관리자에게 전송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31" name="Google Shape;1031;p32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2.     입고된 재고를 작업자가 양품 / 불량 선별후 재고현황에 전송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32" name="Google Shape;1032;p32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3.     이를 토대로 관리자는 업체로 불량신고 / 반품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3"/>
          <p:cNvSpPr txBox="1"/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 </a:t>
            </a:r>
            <a:r>
              <a:rPr lang="en"/>
              <a:t>프로젝트 개요 - 구조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38" name="Google Shape;10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550" y="1103525"/>
            <a:ext cx="4420801" cy="17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00" y="1117825"/>
            <a:ext cx="2690376" cy="23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850" y="1241875"/>
            <a:ext cx="2604699" cy="265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3725" y="1468550"/>
            <a:ext cx="2321999" cy="271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2" name="Google Shape;1042;p33"/>
          <p:cNvGrpSpPr/>
          <p:nvPr/>
        </p:nvGrpSpPr>
        <p:grpSpPr>
          <a:xfrm flipH="1" rot="10800000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43" name="Google Shape;1043;p33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fmla="val 36892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3"/>
            <p:cNvSpPr/>
            <p:nvPr/>
          </p:nvSpPr>
          <p:spPr>
            <a:xfrm flipH="1" rot="10800000">
              <a:off x="3858321" y="2286132"/>
              <a:ext cx="866700" cy="747000"/>
            </a:xfrm>
            <a:prstGeom prst="triangle">
              <a:avLst>
                <a:gd fmla="val 0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5" name="Google Shape;1045;p33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chemeClr val="lt1"/>
                </a:solidFill>
              </a:rPr>
              <a:t>부품 / 등급 선택 후 설정시 공정으로 보내기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46" name="Google Shape;1046;p33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2.     공정 처리 후 품질체크 후 양품 / 불량 처리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47" name="Google Shape;1047;p33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3.     현재 설비 진행사항 모니터링에서 확인가능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4"/>
          <p:cNvSpPr txBox="1"/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 </a:t>
            </a:r>
            <a:r>
              <a:rPr lang="en"/>
              <a:t>프로젝트 개요 - 구조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53" name="Google Shape;10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550" y="1103525"/>
            <a:ext cx="4420801" cy="17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00" y="1236500"/>
            <a:ext cx="2614199" cy="233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900" y="1354350"/>
            <a:ext cx="2982501" cy="27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500" y="1464275"/>
            <a:ext cx="2909825" cy="287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34"/>
          <p:cNvGrpSpPr/>
          <p:nvPr/>
        </p:nvGrpSpPr>
        <p:grpSpPr>
          <a:xfrm flipH="1" rot="10800000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58" name="Google Shape;1058;p34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fmla="val 36892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 flipH="1" rot="10800000">
              <a:off x="3858321" y="2286132"/>
              <a:ext cx="866700" cy="747000"/>
            </a:xfrm>
            <a:prstGeom prst="triangle">
              <a:avLst>
                <a:gd fmla="val 0" name="adj"/>
              </a:avLst>
            </a:prstGeom>
            <a:solidFill>
              <a:srgbClr val="FF6B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0" name="Google Shape;1060;p34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en" sz="1300">
                <a:solidFill>
                  <a:schemeClr val="lt1"/>
                </a:solidFill>
              </a:rPr>
              <a:t>작업지시서 / 안전지침서 등을 추가 / 수정 / 삭제 기능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61" name="Google Shape;1061;p34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2.     설비에서 공정 완료된 제품을 품질검사 ( 양품 / 불량 ) 체크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62" name="Google Shape;1062;p34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  3.     품질검사 완료된 제품을 양품 / 불량 으로 나누어  DB에 저장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KO SQ3R Study Method by Slidesgo">
  <a:themeElements>
    <a:clrScheme name="Simple Light">
      <a:dk1>
        <a:srgbClr val="292929"/>
      </a:dk1>
      <a:lt1>
        <a:srgbClr val="F8F8F8"/>
      </a:lt1>
      <a:dk2>
        <a:srgbClr val="E67C35"/>
      </a:dk2>
      <a:lt2>
        <a:srgbClr val="B6217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